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handoutMasterIdLst>
    <p:handoutMasterId r:id="rId20"/>
  </p:handoutMasterIdLst>
  <p:sldIdLst>
    <p:sldId id="359" r:id="rId2"/>
    <p:sldId id="276" r:id="rId3"/>
    <p:sldId id="361" r:id="rId4"/>
    <p:sldId id="340" r:id="rId5"/>
    <p:sldId id="328" r:id="rId6"/>
    <p:sldId id="354" r:id="rId7"/>
    <p:sldId id="285" r:id="rId8"/>
    <p:sldId id="292" r:id="rId9"/>
    <p:sldId id="295" r:id="rId10"/>
    <p:sldId id="316" r:id="rId11"/>
    <p:sldId id="318" r:id="rId12"/>
    <p:sldId id="307" r:id="rId13"/>
    <p:sldId id="360" r:id="rId14"/>
    <p:sldId id="313" r:id="rId15"/>
    <p:sldId id="321" r:id="rId16"/>
    <p:sldId id="322" r:id="rId17"/>
    <p:sldId id="355" r:id="rId18"/>
  </p:sldIdLst>
  <p:sldSz cx="9144000" cy="6858000" type="screen4x3"/>
  <p:notesSz cx="6735763" cy="9866313"/>
  <p:defaultTextStyle>
    <a:defPPr>
      <a:defRPr lang="ja-JP"/>
    </a:defPPr>
    <a:lvl1pPr algn="l" rtl="0" eaLnBrk="0" fontAlgn="base" hangingPunct="0">
      <a:spcBef>
        <a:spcPct val="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1pPr>
    <a:lvl2pPr marL="457200" algn="l" rtl="0" eaLnBrk="0" fontAlgn="base" hangingPunct="0">
      <a:spcBef>
        <a:spcPct val="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2pPr>
    <a:lvl3pPr marL="914400" algn="l" rtl="0" eaLnBrk="0" fontAlgn="base" hangingPunct="0">
      <a:spcBef>
        <a:spcPct val="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3pPr>
    <a:lvl4pPr marL="1371600" algn="l" rtl="0" eaLnBrk="0" fontAlgn="base" hangingPunct="0">
      <a:spcBef>
        <a:spcPct val="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4pPr>
    <a:lvl5pPr marL="1828800" algn="l" rtl="0" eaLnBrk="0" fontAlgn="base" hangingPunct="0">
      <a:spcBef>
        <a:spcPct val="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5pPr>
    <a:lvl6pPr marL="2286000" algn="l" defTabSz="914400" rtl="0" eaLnBrk="1" latinLnBrk="0" hangingPunct="1">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6pPr>
    <a:lvl7pPr marL="2743200" algn="l" defTabSz="914400" rtl="0" eaLnBrk="1" latinLnBrk="0" hangingPunct="1">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7pPr>
    <a:lvl8pPr marL="3200400" algn="l" defTabSz="914400" rtl="0" eaLnBrk="1" latinLnBrk="0" hangingPunct="1">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8pPr>
    <a:lvl9pPr marL="3657600" algn="l" defTabSz="914400" rtl="0" eaLnBrk="1" latinLnBrk="0" hangingPunct="1">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7">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asaki63" initials="" lastIdx="1" clrIdx="0"/>
  <p:cmAuthor id="2" name="ユーザー名不明1" initials="ユーザー名不明1"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CC00"/>
    <a:srgbClr val="9900CC"/>
    <a:srgbClr val="990099"/>
    <a:srgbClr val="33CC33"/>
    <a:srgbClr val="FF0066"/>
    <a:srgbClr val="FF7C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181" autoAdjust="0"/>
  </p:normalViewPr>
  <p:slideViewPr>
    <p:cSldViewPr>
      <p:cViewPr varScale="1">
        <p:scale>
          <a:sx n="71" d="100"/>
          <a:sy n="71" d="100"/>
        </p:scale>
        <p:origin x="1380" y="90"/>
      </p:cViewPr>
      <p:guideLst>
        <p:guide orient="horz" pos="2160"/>
        <p:guide pos="2880"/>
      </p:guideLst>
    </p:cSldViewPr>
  </p:slideViewPr>
  <p:outlineViewPr>
    <p:cViewPr>
      <p:scale>
        <a:sx n="33" d="100"/>
        <a:sy n="33" d="100"/>
      </p:scale>
      <p:origin x="0" y="-4686"/>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47" d="100"/>
          <a:sy n="47" d="100"/>
        </p:scale>
        <p:origin x="-3042" y="-108"/>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2FD76-8A62-499A-8A3C-B556E4E10ABA}" type="doc">
      <dgm:prSet loTypeId="urn:microsoft.com/office/officeart/2005/8/layout/equation2" loCatId="process" qsTypeId="urn:microsoft.com/office/officeart/2005/8/quickstyle/3d1" qsCatId="3D" csTypeId="urn:microsoft.com/office/officeart/2005/8/colors/accent1_2" csCatId="accent1" phldr="1"/>
      <dgm:spPr/>
    </dgm:pt>
    <dgm:pt modelId="{4850590B-09ED-42DC-85A2-5E10520491B0}">
      <dgm:prSet phldrT="[テキスト]">
        <dgm:style>
          <a:lnRef idx="1">
            <a:schemeClr val="accent6"/>
          </a:lnRef>
          <a:fillRef idx="2">
            <a:schemeClr val="accent6"/>
          </a:fillRef>
          <a:effectRef idx="1">
            <a:schemeClr val="accent6"/>
          </a:effectRef>
          <a:fontRef idx="minor">
            <a:schemeClr val="dk1"/>
          </a:fontRef>
        </dgm:style>
      </dgm:prSet>
      <dgm:spPr/>
      <dgm:t>
        <a:bodyPr/>
        <a:lstStyle/>
        <a:p>
          <a:r>
            <a:rPr kumimoji="1" lang="ja-JP" altLang="en-US" dirty="0"/>
            <a:t>川崎町保健福祉課</a:t>
          </a:r>
        </a:p>
      </dgm:t>
    </dgm:pt>
    <dgm:pt modelId="{2A21A4C0-A3AB-4B0B-B614-DF837A78DBF4}" type="parTrans" cxnId="{B853A961-55C5-4346-ABCB-73E7529D065E}">
      <dgm:prSet/>
      <dgm:spPr/>
      <dgm:t>
        <a:bodyPr/>
        <a:lstStyle/>
        <a:p>
          <a:endParaRPr kumimoji="1" lang="ja-JP" altLang="en-US"/>
        </a:p>
      </dgm:t>
    </dgm:pt>
    <dgm:pt modelId="{B704E0D9-3E8F-497D-8A8D-FF42A2360CC1}" type="sibTrans" cxnId="{B853A961-55C5-4346-ABCB-73E7529D065E}">
      <dgm:prSet>
        <dgm:style>
          <a:lnRef idx="1">
            <a:schemeClr val="accent4"/>
          </a:lnRef>
          <a:fillRef idx="3">
            <a:schemeClr val="accent4"/>
          </a:fillRef>
          <a:effectRef idx="2">
            <a:schemeClr val="accent4"/>
          </a:effectRef>
          <a:fontRef idx="minor">
            <a:schemeClr val="lt1"/>
          </a:fontRef>
        </dgm:style>
      </dgm:prSet>
      <dgm:spPr>
        <a:solidFill>
          <a:srgbClr val="FF00FF"/>
        </a:solidFill>
      </dgm:spPr>
      <dgm:t>
        <a:bodyPr/>
        <a:lstStyle/>
        <a:p>
          <a:endParaRPr kumimoji="1" lang="ja-JP" altLang="en-US"/>
        </a:p>
      </dgm:t>
    </dgm:pt>
    <dgm:pt modelId="{218C42BF-EC01-4AA2-98A3-C85F130DF2A6}">
      <dgm:prSet phldrT="[テキスト]">
        <dgm:style>
          <a:lnRef idx="1">
            <a:schemeClr val="accent6"/>
          </a:lnRef>
          <a:fillRef idx="2">
            <a:schemeClr val="accent6"/>
          </a:fillRef>
          <a:effectRef idx="1">
            <a:schemeClr val="accent6"/>
          </a:effectRef>
          <a:fontRef idx="minor">
            <a:schemeClr val="dk1"/>
          </a:fontRef>
        </dgm:style>
      </dgm:prSet>
      <dgm:spPr/>
      <dgm:t>
        <a:bodyPr/>
        <a:lstStyle/>
        <a:p>
          <a:r>
            <a:rPr kumimoji="1" lang="ja-JP" altLang="en-US" dirty="0"/>
            <a:t>川崎町養護教諭部会</a:t>
          </a:r>
        </a:p>
      </dgm:t>
    </dgm:pt>
    <dgm:pt modelId="{380E81EE-0672-47BC-864B-B7E3B812C320}" type="parTrans" cxnId="{28B87295-6A88-499B-8CB0-961BF1344088}">
      <dgm:prSet/>
      <dgm:spPr/>
      <dgm:t>
        <a:bodyPr/>
        <a:lstStyle/>
        <a:p>
          <a:endParaRPr kumimoji="1" lang="ja-JP" altLang="en-US"/>
        </a:p>
      </dgm:t>
    </dgm:pt>
    <dgm:pt modelId="{28056D12-221E-49AA-8DAA-7C03165379E0}" type="sibTrans" cxnId="{28B87295-6A88-499B-8CB0-961BF1344088}">
      <dgm:prSet>
        <dgm:style>
          <a:lnRef idx="1">
            <a:schemeClr val="accent4"/>
          </a:lnRef>
          <a:fillRef idx="3">
            <a:schemeClr val="accent4"/>
          </a:fillRef>
          <a:effectRef idx="2">
            <a:schemeClr val="accent4"/>
          </a:effectRef>
          <a:fontRef idx="minor">
            <a:schemeClr val="lt1"/>
          </a:fontRef>
        </dgm:style>
      </dgm:prSet>
      <dgm:spPr>
        <a:solidFill>
          <a:srgbClr val="FF00FF"/>
        </a:solidFill>
      </dgm:spPr>
      <dgm:t>
        <a:bodyPr/>
        <a:lstStyle/>
        <a:p>
          <a:pPr algn="r"/>
          <a:endParaRPr kumimoji="1" lang="ja-JP" altLang="en-US" dirty="0"/>
        </a:p>
      </dgm:t>
    </dgm:pt>
    <dgm:pt modelId="{D648C5DB-79E8-4E8B-A8C6-21ECEB44A1BD}">
      <dgm:prSet phldrT="[テキスト]">
        <dgm:style>
          <a:lnRef idx="1">
            <a:schemeClr val="accent6"/>
          </a:lnRef>
          <a:fillRef idx="2">
            <a:schemeClr val="accent6"/>
          </a:fillRef>
          <a:effectRef idx="1">
            <a:schemeClr val="accent6"/>
          </a:effectRef>
          <a:fontRef idx="minor">
            <a:schemeClr val="dk1"/>
          </a:fontRef>
        </dgm:style>
      </dgm:prSet>
      <dgm:spPr>
        <a:solidFill>
          <a:srgbClr val="FF00FF"/>
        </a:solidFill>
      </dgm:spPr>
      <dgm:t>
        <a:bodyPr/>
        <a:lstStyle/>
        <a:p>
          <a:r>
            <a:rPr kumimoji="1" lang="ja-JP" altLang="en-US" dirty="0"/>
            <a:t>口腔衛生状況の改善を目指す</a:t>
          </a:r>
        </a:p>
      </dgm:t>
    </dgm:pt>
    <dgm:pt modelId="{811BA52B-D43B-4771-B168-B3CCAFE18001}" type="parTrans" cxnId="{B53733A6-BA40-4839-8A35-69BE60207B17}">
      <dgm:prSet/>
      <dgm:spPr/>
      <dgm:t>
        <a:bodyPr/>
        <a:lstStyle/>
        <a:p>
          <a:endParaRPr kumimoji="1" lang="ja-JP" altLang="en-US"/>
        </a:p>
      </dgm:t>
    </dgm:pt>
    <dgm:pt modelId="{462F6AA4-C1A2-4F34-9ED7-39A6BF12CC79}" type="sibTrans" cxnId="{B53733A6-BA40-4839-8A35-69BE60207B17}">
      <dgm:prSet/>
      <dgm:spPr/>
      <dgm:t>
        <a:bodyPr/>
        <a:lstStyle/>
        <a:p>
          <a:endParaRPr kumimoji="1" lang="ja-JP" altLang="en-US"/>
        </a:p>
      </dgm:t>
    </dgm:pt>
    <dgm:pt modelId="{28BBBEDC-6BD2-4DC8-9007-4B75B25A0E3C}" type="pres">
      <dgm:prSet presAssocID="{B872FD76-8A62-499A-8A3C-B556E4E10ABA}" presName="Name0" presStyleCnt="0">
        <dgm:presLayoutVars>
          <dgm:dir/>
          <dgm:resizeHandles val="exact"/>
        </dgm:presLayoutVars>
      </dgm:prSet>
      <dgm:spPr/>
    </dgm:pt>
    <dgm:pt modelId="{17C1A234-5F5B-41F1-8222-1B58C82DC8B6}" type="pres">
      <dgm:prSet presAssocID="{B872FD76-8A62-499A-8A3C-B556E4E10ABA}" presName="vNodes" presStyleCnt="0"/>
      <dgm:spPr/>
    </dgm:pt>
    <dgm:pt modelId="{60508270-39A4-49AC-AE3A-5BD7E07E953F}" type="pres">
      <dgm:prSet presAssocID="{4850590B-09ED-42DC-85A2-5E10520491B0}" presName="node" presStyleLbl="node1" presStyleIdx="0" presStyleCnt="3" custScaleX="212480" custScaleY="102939" custLinFactY="163725" custLinFactNeighborX="15313" custLinFactNeighborY="200000">
        <dgm:presLayoutVars>
          <dgm:bulletEnabled val="1"/>
        </dgm:presLayoutVars>
      </dgm:prSet>
      <dgm:spPr/>
    </dgm:pt>
    <dgm:pt modelId="{0159F404-AD9B-4DE9-B6F8-144C0D24F91A}" type="pres">
      <dgm:prSet presAssocID="{B704E0D9-3E8F-497D-8A8D-FF42A2360CC1}" presName="spacerT" presStyleCnt="0"/>
      <dgm:spPr/>
    </dgm:pt>
    <dgm:pt modelId="{EABBFF8C-FA27-46AA-AB92-54FA94D73FD0}" type="pres">
      <dgm:prSet presAssocID="{B704E0D9-3E8F-497D-8A8D-FF42A2360CC1}" presName="sibTrans" presStyleLbl="sibTrans2D1" presStyleIdx="0" presStyleCnt="2"/>
      <dgm:spPr/>
    </dgm:pt>
    <dgm:pt modelId="{C312D78F-9049-4C3F-A497-CD60F0F3003D}" type="pres">
      <dgm:prSet presAssocID="{B704E0D9-3E8F-497D-8A8D-FF42A2360CC1}" presName="spacerB" presStyleCnt="0"/>
      <dgm:spPr/>
    </dgm:pt>
    <dgm:pt modelId="{6FB34B12-3565-4782-801E-649389D8107A}" type="pres">
      <dgm:prSet presAssocID="{218C42BF-EC01-4AA2-98A3-C85F130DF2A6}" presName="node" presStyleLbl="node1" presStyleIdx="1" presStyleCnt="3" custScaleX="216077" custScaleY="102172" custLinFactY="-162675" custLinFactNeighborX="17111" custLinFactNeighborY="-200000">
        <dgm:presLayoutVars>
          <dgm:bulletEnabled val="1"/>
        </dgm:presLayoutVars>
      </dgm:prSet>
      <dgm:spPr/>
    </dgm:pt>
    <dgm:pt modelId="{4E05AAE5-339B-4279-BAF5-6E924E9E88A3}" type="pres">
      <dgm:prSet presAssocID="{B872FD76-8A62-499A-8A3C-B556E4E10ABA}" presName="sibTransLast" presStyleLbl="sibTrans2D1" presStyleIdx="1" presStyleCnt="2" custAng="21582518" custScaleX="408643" custScaleY="220082" custLinFactX="-25888" custLinFactNeighborX="-100000" custLinFactNeighborY="18980"/>
      <dgm:spPr/>
    </dgm:pt>
    <dgm:pt modelId="{8FA04781-C027-4521-B218-1F43D0B52B68}" type="pres">
      <dgm:prSet presAssocID="{B872FD76-8A62-499A-8A3C-B556E4E10ABA}" presName="connectorText" presStyleLbl="sibTrans2D1" presStyleIdx="1" presStyleCnt="2"/>
      <dgm:spPr/>
    </dgm:pt>
    <dgm:pt modelId="{D32FCF07-BA53-43A9-B479-977EA8278C37}" type="pres">
      <dgm:prSet presAssocID="{B872FD76-8A62-499A-8A3C-B556E4E10ABA}" presName="lastNode" presStyleLbl="node1" presStyleIdx="2" presStyleCnt="3" custScaleX="91718" custScaleY="101414" custLinFactNeighborX="943" custLinFactNeighborY="1118">
        <dgm:presLayoutVars>
          <dgm:bulletEnabled val="1"/>
        </dgm:presLayoutVars>
      </dgm:prSet>
      <dgm:spPr/>
    </dgm:pt>
  </dgm:ptLst>
  <dgm:cxnLst>
    <dgm:cxn modelId="{80DBD423-74CF-44A8-A04E-75ED98EC00D2}" type="presOf" srcId="{28056D12-221E-49AA-8DAA-7C03165379E0}" destId="{8FA04781-C027-4521-B218-1F43D0B52B68}" srcOrd="1" destOrd="0" presId="urn:microsoft.com/office/officeart/2005/8/layout/equation2"/>
    <dgm:cxn modelId="{4C5ABE26-A3F2-44C8-9A97-154FFA09A084}" type="presOf" srcId="{218C42BF-EC01-4AA2-98A3-C85F130DF2A6}" destId="{6FB34B12-3565-4782-801E-649389D8107A}" srcOrd="0" destOrd="0" presId="urn:microsoft.com/office/officeart/2005/8/layout/equation2"/>
    <dgm:cxn modelId="{88C46828-C967-4CE8-B3F4-D3A19B1A712E}" type="presOf" srcId="{B872FD76-8A62-499A-8A3C-B556E4E10ABA}" destId="{28BBBEDC-6BD2-4DC8-9007-4B75B25A0E3C}" srcOrd="0" destOrd="0" presId="urn:microsoft.com/office/officeart/2005/8/layout/equation2"/>
    <dgm:cxn modelId="{B853A961-55C5-4346-ABCB-73E7529D065E}" srcId="{B872FD76-8A62-499A-8A3C-B556E4E10ABA}" destId="{4850590B-09ED-42DC-85A2-5E10520491B0}" srcOrd="0" destOrd="0" parTransId="{2A21A4C0-A3AB-4B0B-B614-DF837A78DBF4}" sibTransId="{B704E0D9-3E8F-497D-8A8D-FF42A2360CC1}"/>
    <dgm:cxn modelId="{28B87295-6A88-499B-8CB0-961BF1344088}" srcId="{B872FD76-8A62-499A-8A3C-B556E4E10ABA}" destId="{218C42BF-EC01-4AA2-98A3-C85F130DF2A6}" srcOrd="1" destOrd="0" parTransId="{380E81EE-0672-47BC-864B-B7E3B812C320}" sibTransId="{28056D12-221E-49AA-8DAA-7C03165379E0}"/>
    <dgm:cxn modelId="{B53733A6-BA40-4839-8A35-69BE60207B17}" srcId="{B872FD76-8A62-499A-8A3C-B556E4E10ABA}" destId="{D648C5DB-79E8-4E8B-A8C6-21ECEB44A1BD}" srcOrd="2" destOrd="0" parTransId="{811BA52B-D43B-4771-B168-B3CCAFE18001}" sibTransId="{462F6AA4-C1A2-4F34-9ED7-39A6BF12CC79}"/>
    <dgm:cxn modelId="{62771DBB-8C39-4DD2-9A69-834E3A8BAFB9}" type="presOf" srcId="{4850590B-09ED-42DC-85A2-5E10520491B0}" destId="{60508270-39A4-49AC-AE3A-5BD7E07E953F}" srcOrd="0" destOrd="0" presId="urn:microsoft.com/office/officeart/2005/8/layout/equation2"/>
    <dgm:cxn modelId="{A18826C6-B820-4F8D-8D6B-2B1F01D0D982}" type="presOf" srcId="{D648C5DB-79E8-4E8B-A8C6-21ECEB44A1BD}" destId="{D32FCF07-BA53-43A9-B479-977EA8278C37}" srcOrd="0" destOrd="0" presId="urn:microsoft.com/office/officeart/2005/8/layout/equation2"/>
    <dgm:cxn modelId="{12A28CE2-CAD3-4DBB-949E-F470A5758D85}" type="presOf" srcId="{28056D12-221E-49AA-8DAA-7C03165379E0}" destId="{4E05AAE5-339B-4279-BAF5-6E924E9E88A3}" srcOrd="0" destOrd="0" presId="urn:microsoft.com/office/officeart/2005/8/layout/equation2"/>
    <dgm:cxn modelId="{5992C7FC-FD20-4105-948A-9BD2A43A7059}" type="presOf" srcId="{B704E0D9-3E8F-497D-8A8D-FF42A2360CC1}" destId="{EABBFF8C-FA27-46AA-AB92-54FA94D73FD0}" srcOrd="0" destOrd="0" presId="urn:microsoft.com/office/officeart/2005/8/layout/equation2"/>
    <dgm:cxn modelId="{F08674A1-1296-49E5-BE71-47CB3F3BABE4}" type="presParOf" srcId="{28BBBEDC-6BD2-4DC8-9007-4B75B25A0E3C}" destId="{17C1A234-5F5B-41F1-8222-1B58C82DC8B6}" srcOrd="0" destOrd="0" presId="urn:microsoft.com/office/officeart/2005/8/layout/equation2"/>
    <dgm:cxn modelId="{32B82590-CDF8-4FA8-A15D-FF38AE7BB892}" type="presParOf" srcId="{17C1A234-5F5B-41F1-8222-1B58C82DC8B6}" destId="{60508270-39A4-49AC-AE3A-5BD7E07E953F}" srcOrd="0" destOrd="0" presId="urn:microsoft.com/office/officeart/2005/8/layout/equation2"/>
    <dgm:cxn modelId="{EA7D2FCC-7683-47DF-8735-885B30D7A688}" type="presParOf" srcId="{17C1A234-5F5B-41F1-8222-1B58C82DC8B6}" destId="{0159F404-AD9B-4DE9-B6F8-144C0D24F91A}" srcOrd="1" destOrd="0" presId="urn:microsoft.com/office/officeart/2005/8/layout/equation2"/>
    <dgm:cxn modelId="{568F1DB6-308D-448B-AD65-E23AFB359476}" type="presParOf" srcId="{17C1A234-5F5B-41F1-8222-1B58C82DC8B6}" destId="{EABBFF8C-FA27-46AA-AB92-54FA94D73FD0}" srcOrd="2" destOrd="0" presId="urn:microsoft.com/office/officeart/2005/8/layout/equation2"/>
    <dgm:cxn modelId="{133445B1-5F76-4FB7-9B72-1CC5A33DA9A8}" type="presParOf" srcId="{17C1A234-5F5B-41F1-8222-1B58C82DC8B6}" destId="{C312D78F-9049-4C3F-A497-CD60F0F3003D}" srcOrd="3" destOrd="0" presId="urn:microsoft.com/office/officeart/2005/8/layout/equation2"/>
    <dgm:cxn modelId="{B2971BD6-68DE-41CE-A3E5-FF17855A50B7}" type="presParOf" srcId="{17C1A234-5F5B-41F1-8222-1B58C82DC8B6}" destId="{6FB34B12-3565-4782-801E-649389D8107A}" srcOrd="4" destOrd="0" presId="urn:microsoft.com/office/officeart/2005/8/layout/equation2"/>
    <dgm:cxn modelId="{611B688A-9C00-4499-855D-28BCFC64B1FB}" type="presParOf" srcId="{28BBBEDC-6BD2-4DC8-9007-4B75B25A0E3C}" destId="{4E05AAE5-339B-4279-BAF5-6E924E9E88A3}" srcOrd="1" destOrd="0" presId="urn:microsoft.com/office/officeart/2005/8/layout/equation2"/>
    <dgm:cxn modelId="{026917EB-DA1D-405E-92B3-FF1F98CD700C}" type="presParOf" srcId="{4E05AAE5-339B-4279-BAF5-6E924E9E88A3}" destId="{8FA04781-C027-4521-B218-1F43D0B52B68}" srcOrd="0" destOrd="0" presId="urn:microsoft.com/office/officeart/2005/8/layout/equation2"/>
    <dgm:cxn modelId="{98F5E77B-5EBB-4C08-8CF8-7F28B02B0AEC}" type="presParOf" srcId="{28BBBEDC-6BD2-4DC8-9007-4B75B25A0E3C}" destId="{D32FCF07-BA53-43A9-B479-977EA8278C37}"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08270-39A4-49AC-AE3A-5BD7E07E953F}">
      <dsp:nvSpPr>
        <dsp:cNvPr id="0" name=""/>
        <dsp:cNvSpPr/>
      </dsp:nvSpPr>
      <dsp:spPr>
        <a:xfrm>
          <a:off x="342304" y="3605539"/>
          <a:ext cx="4226413" cy="2047547"/>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kumimoji="1" lang="ja-JP" altLang="en-US" sz="4400" kern="1200" dirty="0"/>
            <a:t>川崎町保健福祉課</a:t>
          </a:r>
        </a:p>
      </dsp:txBody>
      <dsp:txXfrm>
        <a:off x="961248" y="3905395"/>
        <a:ext cx="2988525" cy="1447835"/>
      </dsp:txXfrm>
    </dsp:sp>
    <dsp:sp modelId="{EABBFF8C-FA27-46AA-AB92-54FA94D73FD0}">
      <dsp:nvSpPr>
        <dsp:cNvPr id="0" name=""/>
        <dsp:cNvSpPr/>
      </dsp:nvSpPr>
      <dsp:spPr>
        <a:xfrm>
          <a:off x="1574086" y="2257336"/>
          <a:ext cx="1153670" cy="1153670"/>
        </a:xfrm>
        <a:prstGeom prst="mathPlus">
          <a:avLst/>
        </a:prstGeom>
        <a:solidFill>
          <a:srgbClr val="FF00FF"/>
        </a:soli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z="-80000"/>
      </dsp:spPr>
      <dsp:style>
        <a:lnRef idx="1">
          <a:schemeClr val="accent4"/>
        </a:lnRef>
        <a:fillRef idx="3">
          <a:schemeClr val="accent4"/>
        </a:fillRef>
        <a:effectRef idx="2">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dsp:txBody>
      <dsp:txXfrm>
        <a:off x="1727005" y="2698499"/>
        <a:ext cx="847832" cy="271344"/>
      </dsp:txXfrm>
    </dsp:sp>
    <dsp:sp modelId="{6FB34B12-3565-4782-801E-649389D8107A}">
      <dsp:nvSpPr>
        <dsp:cNvPr id="0" name=""/>
        <dsp:cNvSpPr/>
      </dsp:nvSpPr>
      <dsp:spPr>
        <a:xfrm>
          <a:off x="342294" y="13744"/>
          <a:ext cx="4297961" cy="2032290"/>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kumimoji="1" lang="ja-JP" altLang="en-US" sz="4400" kern="1200" dirty="0"/>
            <a:t>川崎町養護教諭部会</a:t>
          </a:r>
        </a:p>
      </dsp:txBody>
      <dsp:txXfrm>
        <a:off x="971716" y="311366"/>
        <a:ext cx="3039117" cy="1437046"/>
      </dsp:txXfrm>
    </dsp:sp>
    <dsp:sp modelId="{4E05AAE5-339B-4279-BAF5-6E924E9E88A3}">
      <dsp:nvSpPr>
        <dsp:cNvPr id="0" name=""/>
        <dsp:cNvSpPr/>
      </dsp:nvSpPr>
      <dsp:spPr>
        <a:xfrm rot="9291">
          <a:off x="3584084" y="2179784"/>
          <a:ext cx="1852009" cy="1628476"/>
        </a:xfrm>
        <a:prstGeom prst="rightArrow">
          <a:avLst>
            <a:gd name="adj1" fmla="val 60000"/>
            <a:gd name="adj2" fmla="val 50000"/>
          </a:avLst>
        </a:prstGeom>
        <a:solidFill>
          <a:srgbClr val="FF00FF"/>
        </a:soli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a:scene3d>
          <a:camera prst="orthographicFront"/>
          <a:lightRig rig="flat" dir="t"/>
        </a:scene3d>
        <a:sp3d z="-80000"/>
      </dsp:spPr>
      <dsp:style>
        <a:lnRef idx="1">
          <a:schemeClr val="accent4"/>
        </a:lnRef>
        <a:fillRef idx="3">
          <a:schemeClr val="accent4"/>
        </a:fillRef>
        <a:effectRef idx="2">
          <a:schemeClr val="accent4"/>
        </a:effectRef>
        <a:fontRef idx="minor">
          <a:schemeClr val="lt1"/>
        </a:fontRef>
      </dsp:style>
      <dsp:txBody>
        <a:bodyPr spcFirstLastPara="0" vert="horz" wrap="square" lIns="0" tIns="0" rIns="0" bIns="0" numCol="1" spcCol="1270" anchor="ctr" anchorCtr="0">
          <a:noAutofit/>
        </a:bodyPr>
        <a:lstStyle/>
        <a:p>
          <a:pPr marL="0" lvl="0" indent="0" algn="r" defTabSz="1600200">
            <a:lnSpc>
              <a:spcPct val="90000"/>
            </a:lnSpc>
            <a:spcBef>
              <a:spcPct val="0"/>
            </a:spcBef>
            <a:spcAft>
              <a:spcPct val="35000"/>
            </a:spcAft>
            <a:buNone/>
          </a:pPr>
          <a:endParaRPr kumimoji="1" lang="ja-JP" altLang="en-US" sz="3600" kern="1200" dirty="0"/>
        </a:p>
      </dsp:txBody>
      <dsp:txXfrm>
        <a:off x="3584085" y="2504819"/>
        <a:ext cx="1363466" cy="977086"/>
      </dsp:txXfrm>
    </dsp:sp>
    <dsp:sp modelId="{D32FCF07-BA53-43A9-B479-977EA8278C37}">
      <dsp:nvSpPr>
        <dsp:cNvPr id="0" name=""/>
        <dsp:cNvSpPr/>
      </dsp:nvSpPr>
      <dsp:spPr>
        <a:xfrm>
          <a:off x="5495296" y="853805"/>
          <a:ext cx="3648703" cy="4034427"/>
        </a:xfrm>
        <a:prstGeom prst="ellipse">
          <a:avLst/>
        </a:prstGeom>
        <a:solidFill>
          <a:srgbClr val="FF00FF"/>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kumimoji="1" lang="ja-JP" altLang="en-US" sz="4600" kern="1200" dirty="0"/>
            <a:t>口腔衛生状況の改善を目指す</a:t>
          </a:r>
        </a:p>
      </dsp:txBody>
      <dsp:txXfrm>
        <a:off x="6029636" y="1444633"/>
        <a:ext cx="2580023" cy="285277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AAD36B3-8D64-449C-990E-B129D908121E}"/>
              </a:ext>
            </a:extLst>
          </p:cNvPr>
          <p:cNvSpPr>
            <a:spLocks noGrp="1" noChangeArrowheads="1"/>
          </p:cNvSpPr>
          <p:nvPr>
            <p:ph type="hdr" sz="quarter"/>
          </p:nvPr>
        </p:nvSpPr>
        <p:spPr bwMode="auto">
          <a:xfrm>
            <a:off x="0" y="0"/>
            <a:ext cx="2919413" cy="495300"/>
          </a:xfrm>
          <a:prstGeom prst="rect">
            <a:avLst/>
          </a:prstGeom>
          <a:noFill/>
          <a:ln>
            <a:noFill/>
          </a:ln>
        </p:spPr>
        <p:txBody>
          <a:bodyPr vert="horz" wrap="square" lIns="91415" tIns="45708" rIns="91415" bIns="45708" numCol="1" anchor="t" anchorCtr="0" compatLnSpc="1">
            <a:prstTxWarp prst="textNoShape">
              <a:avLst/>
            </a:prstTxWarp>
          </a:bodyPr>
          <a:lstStyle>
            <a:lvl1pPr defTabSz="914314" eaLnBrk="1" hangingPunct="1">
              <a:defRPr sz="1200" b="0">
                <a:latin typeface="Arial" panose="020B0604020202020204" pitchFamily="34" charset="0"/>
                <a:ea typeface="ＭＳ Ｐゴシック" panose="020B0600070205080204" pitchFamily="50" charset="-128"/>
              </a:defRPr>
            </a:lvl1pPr>
          </a:lstStyle>
          <a:p>
            <a:pPr>
              <a:defRPr/>
            </a:pPr>
            <a:r>
              <a:rPr lang="en-US" altLang="ja-JP"/>
              <a:t>2022/4/25</a:t>
            </a:r>
          </a:p>
        </p:txBody>
      </p:sp>
      <p:sp>
        <p:nvSpPr>
          <p:cNvPr id="4" name="フッター プレースホルダー 3">
            <a:extLst>
              <a:ext uri="{FF2B5EF4-FFF2-40B4-BE49-F238E27FC236}">
                <a16:creationId xmlns:a16="http://schemas.microsoft.com/office/drawing/2014/main" id="{F6418010-1881-1A3D-0D95-AF8F97D008F5}"/>
              </a:ext>
            </a:extLst>
          </p:cNvPr>
          <p:cNvSpPr>
            <a:spLocks noGrp="1" noChangeArrowheads="1"/>
          </p:cNvSpPr>
          <p:nvPr>
            <p:ph type="ftr" sz="quarter" idx="2"/>
          </p:nvPr>
        </p:nvSpPr>
        <p:spPr bwMode="auto">
          <a:xfrm>
            <a:off x="0" y="9371013"/>
            <a:ext cx="2919413" cy="495300"/>
          </a:xfrm>
          <a:prstGeom prst="rect">
            <a:avLst/>
          </a:prstGeom>
          <a:noFill/>
          <a:ln>
            <a:noFill/>
          </a:ln>
        </p:spPr>
        <p:txBody>
          <a:bodyPr vert="horz" wrap="square" lIns="91415" tIns="45708" rIns="91415" bIns="45708" numCol="1" anchor="b" anchorCtr="0" compatLnSpc="1">
            <a:prstTxWarp prst="textNoShape">
              <a:avLst/>
            </a:prstTxWarp>
          </a:bodyPr>
          <a:lstStyle>
            <a:lvl1pPr defTabSz="914314" eaLnBrk="1" hangingPunct="1">
              <a:defRPr sz="1200" b="0">
                <a:latin typeface="Arial" panose="020B0604020202020204" pitchFamily="34" charset="0"/>
                <a:ea typeface="ＭＳ Ｐゴシック" panose="020B0600070205080204" pitchFamily="50" charset="-128"/>
              </a:defRPr>
            </a:lvl1pPr>
          </a:lstStyle>
          <a:p>
            <a:pPr>
              <a:defRPr/>
            </a:pPr>
            <a:endParaRPr lang="en-US" altLang="ja-JP"/>
          </a:p>
        </p:txBody>
      </p:sp>
      <p:sp>
        <p:nvSpPr>
          <p:cNvPr id="5" name="スライド番号プレースホルダー 4">
            <a:extLst>
              <a:ext uri="{FF2B5EF4-FFF2-40B4-BE49-F238E27FC236}">
                <a16:creationId xmlns:a16="http://schemas.microsoft.com/office/drawing/2014/main" id="{6EC776C0-10C4-1B2F-ED6F-75F71C8288E7}"/>
              </a:ext>
            </a:extLst>
          </p:cNvPr>
          <p:cNvSpPr>
            <a:spLocks noGrp="1" noChangeArrowheads="1"/>
          </p:cNvSpPr>
          <p:nvPr>
            <p:ph type="sldNum" sz="quarter" idx="3"/>
          </p:nvPr>
        </p:nvSpPr>
        <p:spPr bwMode="auto">
          <a:xfrm>
            <a:off x="3814763" y="9371013"/>
            <a:ext cx="2919412" cy="495300"/>
          </a:xfrm>
          <a:prstGeom prst="rect">
            <a:avLst/>
          </a:prstGeom>
          <a:noFill/>
          <a:ln>
            <a:noFill/>
          </a:ln>
        </p:spPr>
        <p:txBody>
          <a:bodyPr vert="horz" wrap="square" lIns="91415" tIns="45708" rIns="91415" bIns="45708" numCol="1" anchor="b" anchorCtr="0" compatLnSpc="1">
            <a:prstTxWarp prst="textNoShape">
              <a:avLst/>
            </a:prstTxWarp>
          </a:bodyPr>
          <a:lstStyle>
            <a:lvl1pPr algn="r" defTabSz="914314" eaLnBrk="1" hangingPunct="1">
              <a:defRPr sz="1200" b="0">
                <a:latin typeface="Arial" panose="020B0604020202020204" pitchFamily="34" charset="0"/>
                <a:ea typeface="ＭＳ Ｐゴシック" panose="020B0600070205080204" pitchFamily="50" charset="-128"/>
              </a:defRPr>
            </a:lvl1pPr>
          </a:lstStyle>
          <a:p>
            <a:pPr>
              <a:defRPr/>
            </a:pPr>
            <a:fld id="{13B05608-0CA6-43BD-8F43-B237ABCFADF0}" type="slidenum">
              <a:rPr lang="ja-JP" altLang="en-US"/>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スライド イメージ プレースホルダ 3">
            <a:extLst>
              <a:ext uri="{FF2B5EF4-FFF2-40B4-BE49-F238E27FC236}">
                <a16:creationId xmlns:a16="http://schemas.microsoft.com/office/drawing/2014/main" id="{95A4D207-3C15-799A-2055-9D45AFA4E0C5}"/>
              </a:ext>
            </a:extLst>
          </p:cNvPr>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0644" tIns="45322" rIns="90644" bIns="45322" rtlCol="0" anchor="ctr"/>
          <a:lstStyle/>
          <a:p>
            <a:pPr lvl="0"/>
            <a:endParaRPr lang="ja-JP" altLang="en-US" noProof="0"/>
          </a:p>
        </p:txBody>
      </p:sp>
      <p:sp>
        <p:nvSpPr>
          <p:cNvPr id="5" name="ノート プレースホルダ 4">
            <a:extLst>
              <a:ext uri="{FF2B5EF4-FFF2-40B4-BE49-F238E27FC236}">
                <a16:creationId xmlns:a16="http://schemas.microsoft.com/office/drawing/2014/main" id="{E40ED498-35EA-4707-259C-1D968462FB9E}"/>
              </a:ext>
            </a:extLst>
          </p:cNvPr>
          <p:cNvSpPr>
            <a:spLocks noGrp="1" noChangeArrowheads="1"/>
          </p:cNvSpPr>
          <p:nvPr>
            <p:ph type="body" sz="quarter" idx="3"/>
          </p:nvPr>
        </p:nvSpPr>
        <p:spPr bwMode="auto">
          <a:xfrm>
            <a:off x="660400" y="4718050"/>
            <a:ext cx="5391150" cy="4440238"/>
          </a:xfrm>
          <a:prstGeom prst="rect">
            <a:avLst/>
          </a:prstGeom>
          <a:noFill/>
          <a:ln>
            <a:noFill/>
          </a:ln>
        </p:spPr>
        <p:txBody>
          <a:bodyPr vert="horz" wrap="square" lIns="91415" tIns="45708" rIns="91415" bIns="45708"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6F3A6275-BA3F-69BA-86CB-24E5C5C854AB}"/>
              </a:ext>
            </a:extLst>
          </p:cNvPr>
          <p:cNvSpPr>
            <a:spLocks noGrp="1" noChangeArrowheads="1"/>
          </p:cNvSpPr>
          <p:nvPr>
            <p:ph type="ftr" sz="quarter" idx="4"/>
          </p:nvPr>
        </p:nvSpPr>
        <p:spPr bwMode="auto">
          <a:xfrm>
            <a:off x="0" y="9371013"/>
            <a:ext cx="2919413" cy="493712"/>
          </a:xfrm>
          <a:prstGeom prst="rect">
            <a:avLst/>
          </a:prstGeom>
          <a:noFill/>
          <a:ln>
            <a:noFill/>
          </a:ln>
        </p:spPr>
        <p:txBody>
          <a:bodyPr vert="horz" wrap="square" lIns="91415" tIns="45708" rIns="91415" bIns="45708" numCol="1" anchor="b" anchorCtr="0" compatLnSpc="1">
            <a:prstTxWarp prst="textNoShape">
              <a:avLst/>
            </a:prstTxWarp>
          </a:bodyPr>
          <a:lstStyle>
            <a:lvl1pPr defTabSz="914314" eaLnBrk="1" hangingPunct="1">
              <a:defRPr sz="1200" b="0">
                <a:latin typeface="Calibri" panose="020F0502020204030204" pitchFamily="34" charset="0"/>
                <a:ea typeface="ＭＳ Ｐゴシック" panose="020B0600070205080204" pitchFamily="50" charset="-128"/>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D15E7F46-E187-B68E-AEBF-899B0E2D2C9C}"/>
              </a:ext>
            </a:extLst>
          </p:cNvPr>
          <p:cNvSpPr>
            <a:spLocks noGrp="1" noChangeArrowheads="1"/>
          </p:cNvSpPr>
          <p:nvPr>
            <p:ph type="sldNum" sz="quarter" idx="5"/>
          </p:nvPr>
        </p:nvSpPr>
        <p:spPr bwMode="auto">
          <a:xfrm>
            <a:off x="3816350" y="9372600"/>
            <a:ext cx="2919413" cy="493713"/>
          </a:xfrm>
          <a:prstGeom prst="rect">
            <a:avLst/>
          </a:prstGeom>
          <a:noFill/>
          <a:ln>
            <a:noFill/>
          </a:ln>
        </p:spPr>
        <p:txBody>
          <a:bodyPr vert="horz" wrap="square" lIns="91415" tIns="45708" rIns="91415" bIns="45708" numCol="1" anchor="b" anchorCtr="0" compatLnSpc="1">
            <a:prstTxWarp prst="textNoShape">
              <a:avLst/>
            </a:prstTxWarp>
          </a:bodyPr>
          <a:lstStyle>
            <a:lvl1pPr algn="r" defTabSz="914314" eaLnBrk="1" hangingPunct="1">
              <a:defRPr sz="1200" b="0">
                <a:latin typeface="Calibri" panose="020F0502020204030204" pitchFamily="34" charset="0"/>
                <a:ea typeface="ＭＳ Ｐゴシック" panose="020B0600070205080204" pitchFamily="50" charset="-128"/>
              </a:defRPr>
            </a:lvl1pPr>
          </a:lstStyle>
          <a:p>
            <a:pPr>
              <a:defRPr/>
            </a:pPr>
            <a:fld id="{22567C35-F170-4652-8BAF-275E8034145C}"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8322BBD0-27F0-7010-84BA-7447ACA14E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19781AC5-7304-BDBD-77E5-EA4CEEA53B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川崎町保健福祉課で歯科衛生士をしています、青木　久美子です。よろしくお願いいたします。</a:t>
            </a:r>
            <a:endParaRPr lang="en-US" altLang="ja-JP"/>
          </a:p>
          <a:p>
            <a:r>
              <a:rPr lang="ja-JP" altLang="en-US"/>
              <a:t>今回、「歯と口の健康まつり　村田大会」では柴田郡４町における歯科保健に関する取り組み等動画で配信させていただきます。</a:t>
            </a:r>
            <a:endParaRPr lang="en-US" altLang="ja-JP"/>
          </a:p>
          <a:p>
            <a:r>
              <a:rPr lang="ja-JP" altLang="en-US"/>
              <a:t>当町では、町の重点事業である、「フッ化物洗口事業」と「学校歯科保健事業」を中心に発表させていただきますので、よろしくお願いいたします。</a:t>
            </a:r>
            <a:endParaRPr lang="en-US" altLang="ja-JP"/>
          </a:p>
          <a:p>
            <a:endParaRPr lang="en-US" altLang="ja-JP"/>
          </a:p>
          <a:p>
            <a:r>
              <a:rPr lang="ja-JP" altLang="en-US"/>
              <a:t>川崎町の人口は、</a:t>
            </a:r>
            <a:r>
              <a:rPr lang="en-US" altLang="ja-JP"/>
              <a:t>R4.3.31</a:t>
            </a:r>
            <a:r>
              <a:rPr lang="ja-JP" altLang="en-US"/>
              <a:t>時点、８３３０人で</a:t>
            </a:r>
            <a:endParaRPr lang="en-US" altLang="ja-JP"/>
          </a:p>
          <a:p>
            <a:r>
              <a:rPr lang="ja-JP" altLang="en-US"/>
              <a:t>宮城県南西部の町蔵王連峰の麓に位置し、東北初の「国営みちのく湖畔公園」があり、国際交流の先覚者として「支倉常長」のふるさとである自然豊かな水と森と歴史の町です。</a:t>
            </a:r>
            <a:endParaRPr lang="en-US" altLang="ja-JP"/>
          </a:p>
          <a:p>
            <a:endParaRPr lang="ja-JP" altLang="en-US"/>
          </a:p>
        </p:txBody>
      </p:sp>
      <p:sp>
        <p:nvSpPr>
          <p:cNvPr id="5124" name="スライド番号プレースホルダー 4">
            <a:extLst>
              <a:ext uri="{FF2B5EF4-FFF2-40B4-BE49-F238E27FC236}">
                <a16:creationId xmlns:a16="http://schemas.microsoft.com/office/drawing/2014/main" id="{A2DB51E1-1043-7EC3-C127-9213C285EA4E}"/>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D3119655-BB30-485B-9437-94F4A01B7F0E}" type="slidenum">
              <a:rPr lang="ja-JP" altLang="en-US" sz="1200" b="0" smtClean="0">
                <a:latin typeface="Calibri" panose="020F0502020204030204" pitchFamily="34" charset="0"/>
                <a:ea typeface="ＭＳ Ｐゴシック" panose="020B0600070205080204" pitchFamily="50" charset="-128"/>
              </a:rPr>
              <a:pPr/>
              <a:t>1</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番号プレースホルダ 6">
            <a:extLst>
              <a:ext uri="{FF2B5EF4-FFF2-40B4-BE49-F238E27FC236}">
                <a16:creationId xmlns:a16="http://schemas.microsoft.com/office/drawing/2014/main" id="{02C3C6B6-2777-BDAF-3E6E-AD1D6BA31CCF}"/>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A271DD5D-7FF5-46D1-835B-C59A169AF054}" type="slidenum">
              <a:rPr lang="ja-JP" altLang="en-US" sz="1200" b="0" smtClean="0">
                <a:latin typeface="Calibri" panose="020F0502020204030204" pitchFamily="34" charset="0"/>
                <a:ea typeface="ＭＳ Ｐゴシック" panose="020B0600070205080204" pitchFamily="50" charset="-128"/>
              </a:rPr>
              <a:pPr/>
              <a:t>10</a:t>
            </a:fld>
            <a:endParaRPr lang="en-US" altLang="ja-JP" sz="1200" b="0">
              <a:latin typeface="Calibri" panose="020F0502020204030204" pitchFamily="34" charset="0"/>
              <a:ea typeface="ＭＳ Ｐゴシック" panose="020B0600070205080204" pitchFamily="50" charset="-128"/>
            </a:endParaRPr>
          </a:p>
        </p:txBody>
      </p:sp>
      <p:sp>
        <p:nvSpPr>
          <p:cNvPr id="23555" name="スライド イメージ プレースホルダー 1">
            <a:extLst>
              <a:ext uri="{FF2B5EF4-FFF2-40B4-BE49-F238E27FC236}">
                <a16:creationId xmlns:a16="http://schemas.microsoft.com/office/drawing/2014/main" id="{AEAD6FB3-F0C9-38EC-B02F-27995EB5E9E3}"/>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ノート プレースホルダー 2">
            <a:extLst>
              <a:ext uri="{FF2B5EF4-FFF2-40B4-BE49-F238E27FC236}">
                <a16:creationId xmlns:a16="http://schemas.microsoft.com/office/drawing/2014/main" id="{9B7004A3-6B07-3D7B-4359-848A731E6211}"/>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ja-JP" altLang="en-US"/>
              <a:t>特色の３つ目「機会を</a:t>
            </a:r>
            <a:r>
              <a:rPr kumimoji="0" lang="ja-JP" altLang="en-US">
                <a:solidFill>
                  <a:srgbClr val="FF0066"/>
                </a:solidFill>
                <a:latin typeface="Verdana" panose="020B0604030504040204" pitchFamily="34" charset="0"/>
              </a:rPr>
              <a:t>捉えた児童生徒，家庭への啓発」の取り組みの１つである</a:t>
            </a:r>
            <a:endParaRPr kumimoji="0" lang="en-US" altLang="ja-JP">
              <a:solidFill>
                <a:srgbClr val="FF0066"/>
              </a:solidFill>
              <a:latin typeface="Verdana" panose="020B0604030504040204" pitchFamily="34" charset="0"/>
              <a:ea typeface="HG丸ｺﾞｼｯｸM-PRO" panose="020F0600000000000000" pitchFamily="50" charset="-128"/>
            </a:endParaRPr>
          </a:p>
          <a:p>
            <a:pPr eaLnBrk="1" hangingPunct="1"/>
            <a:r>
              <a:rPr lang="en-US" altLang="ja-JP"/>
              <a:t> </a:t>
            </a:r>
            <a:r>
              <a:rPr lang="ja-JP" altLang="en-US"/>
              <a:t>「</a:t>
            </a:r>
            <a:r>
              <a:rPr lang="ja-JP" altLang="ja-JP"/>
              <a:t>親子歯みがき教室</a:t>
            </a:r>
            <a:r>
              <a:rPr lang="ja-JP" altLang="en-US"/>
              <a:t>」について紹介します。</a:t>
            </a:r>
            <a:endParaRPr lang="ja-JP" altLang="ja-JP"/>
          </a:p>
          <a:p>
            <a:pPr eaLnBrk="1" hangingPunct="1"/>
            <a:r>
              <a:rPr lang="ja-JP" altLang="en-US"/>
              <a:t>写真は，</a:t>
            </a:r>
            <a:r>
              <a:rPr lang="en-US" altLang="ja-JP"/>
              <a:t>1</a:t>
            </a:r>
            <a:r>
              <a:rPr lang="ja-JP" altLang="ja-JP"/>
              <a:t>年生保護者を対象</a:t>
            </a:r>
            <a:r>
              <a:rPr lang="ja-JP" altLang="en-US"/>
              <a:t>に実施した時の様子です。</a:t>
            </a:r>
            <a:r>
              <a:rPr lang="ja-JP" altLang="ja-JP"/>
              <a:t>小学校入学とともに仕上げみがきの手が離れがちな保護者に，再度仕上げみがきの必要性を伝えるねらいで</a:t>
            </a:r>
            <a:r>
              <a:rPr lang="ja-JP" altLang="en-US"/>
              <a:t>行って</a:t>
            </a:r>
            <a:r>
              <a:rPr lang="ja-JP" altLang="ja-JP"/>
              <a:t>います。</a:t>
            </a:r>
          </a:p>
          <a:p>
            <a:pPr eaLnBrk="1" hangingPunct="1"/>
            <a:r>
              <a:rPr lang="ja-JP" altLang="en-US"/>
              <a:t>児童に２色の歯垢染め出し液を行ってから、保護者が仕上げ磨きを行っています。</a:t>
            </a:r>
            <a:endParaRPr lang="ja-JP" altLang="ja-JP"/>
          </a:p>
          <a:p>
            <a:pPr eaLnBrk="1" hangingPunct="1"/>
            <a:endParaRPr lang="ja-JP" altLang="en-US"/>
          </a:p>
        </p:txBody>
      </p:sp>
      <p:sp>
        <p:nvSpPr>
          <p:cNvPr id="23557" name="スライド番号プレースホルダー 3">
            <a:extLst>
              <a:ext uri="{FF2B5EF4-FFF2-40B4-BE49-F238E27FC236}">
                <a16:creationId xmlns:a16="http://schemas.microsoft.com/office/drawing/2014/main" id="{0424DEAB-006A-B0BC-8957-BB385084501E}"/>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263469CE-B3F3-4A7C-81F9-B03A95AFADB9}" type="slidenum">
              <a:rPr lang="ja-JP" altLang="en-US" sz="1100" b="0">
                <a:latin typeface="Times New Roman" panose="02020603050405020304" pitchFamily="18" charset="0"/>
                <a:ea typeface="ＭＳ Ｐゴシック" panose="020B0600070205080204" pitchFamily="50" charset="-128"/>
              </a:rPr>
              <a:pPr algn="r"/>
              <a:t>10</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番号プレースホルダ 6">
            <a:extLst>
              <a:ext uri="{FF2B5EF4-FFF2-40B4-BE49-F238E27FC236}">
                <a16:creationId xmlns:a16="http://schemas.microsoft.com/office/drawing/2014/main" id="{AB8D7207-9221-90F4-8CA5-746A11CDE15C}"/>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8E7E9C03-6CC9-45CF-BAF9-0D2795CD758F}" type="slidenum">
              <a:rPr lang="ja-JP" altLang="en-US" sz="1200" b="0" smtClean="0">
                <a:latin typeface="Calibri" panose="020F0502020204030204" pitchFamily="34" charset="0"/>
                <a:ea typeface="ＭＳ Ｐゴシック" panose="020B0600070205080204" pitchFamily="50" charset="-128"/>
              </a:rPr>
              <a:pPr/>
              <a:t>11</a:t>
            </a:fld>
            <a:endParaRPr lang="en-US" altLang="ja-JP" sz="1200" b="0">
              <a:latin typeface="Calibri" panose="020F0502020204030204" pitchFamily="34" charset="0"/>
              <a:ea typeface="ＭＳ Ｐゴシック" panose="020B0600070205080204" pitchFamily="50" charset="-128"/>
            </a:endParaRPr>
          </a:p>
        </p:txBody>
      </p:sp>
      <p:sp>
        <p:nvSpPr>
          <p:cNvPr id="25603" name="スライド イメージ プレースホルダー 1">
            <a:extLst>
              <a:ext uri="{FF2B5EF4-FFF2-40B4-BE49-F238E27FC236}">
                <a16:creationId xmlns:a16="http://schemas.microsoft.com/office/drawing/2014/main" id="{BFB31C46-95BF-F4B0-A81B-A2858B043A00}"/>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ノート プレースホルダー 2">
            <a:extLst>
              <a:ext uri="{FF2B5EF4-FFF2-40B4-BE49-F238E27FC236}">
                <a16:creationId xmlns:a16="http://schemas.microsoft.com/office/drawing/2014/main" id="{F6263154-1241-F52E-2DEE-10CAF0189ED9}"/>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ja-JP" altLang="en-US"/>
              <a:t>こちらの写真は，</a:t>
            </a:r>
            <a:r>
              <a:rPr lang="ja-JP" altLang="ja-JP"/>
              <a:t>保護者</a:t>
            </a:r>
            <a:r>
              <a:rPr lang="ja-JP" altLang="en-US"/>
              <a:t>のみ</a:t>
            </a:r>
            <a:r>
              <a:rPr lang="ja-JP" altLang="ja-JP"/>
              <a:t>を対象に，</a:t>
            </a:r>
            <a:r>
              <a:rPr lang="ja-JP" altLang="en-US"/>
              <a:t>授業参観が始まるまでの昼休みに，歯科衛生士によるミニ歯科保健講座を行っているところです。</a:t>
            </a:r>
            <a:endParaRPr lang="en-US" altLang="ja-JP"/>
          </a:p>
          <a:p>
            <a:pPr eaLnBrk="1" hangingPunct="1"/>
            <a:r>
              <a:rPr lang="ja-JP" altLang="en-US"/>
              <a:t>染め出しの代わりに，口の中の汚れがしっかり見える洗口液を保護者に体験してもらいました。</a:t>
            </a:r>
            <a:endParaRPr lang="en-US" altLang="ja-JP"/>
          </a:p>
          <a:p>
            <a:pPr eaLnBrk="1" hangingPunct="1"/>
            <a:r>
              <a:rPr lang="ja-JP" altLang="en-US"/>
              <a:t>このように，保護者自身にも歯と口の健康について関心を持ってもらえるよう，工夫して働きかけを行っています。</a:t>
            </a:r>
            <a:endParaRPr lang="ja-JP" altLang="ja-JP"/>
          </a:p>
          <a:p>
            <a:pPr eaLnBrk="1" hangingPunct="1"/>
            <a:r>
              <a:rPr lang="en-US" altLang="ja-JP"/>
              <a:t> </a:t>
            </a:r>
            <a:endParaRPr lang="ja-JP" altLang="ja-JP"/>
          </a:p>
          <a:p>
            <a:pPr eaLnBrk="1" hangingPunct="1"/>
            <a:endParaRPr lang="ja-JP" altLang="en-US"/>
          </a:p>
        </p:txBody>
      </p:sp>
      <p:sp>
        <p:nvSpPr>
          <p:cNvPr id="25605" name="スライド番号プレースホルダー 3">
            <a:extLst>
              <a:ext uri="{FF2B5EF4-FFF2-40B4-BE49-F238E27FC236}">
                <a16:creationId xmlns:a16="http://schemas.microsoft.com/office/drawing/2014/main" id="{EDF3369E-794B-5FB3-EA3A-B10FB9E6FED8}"/>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F6241A2D-0513-4728-9357-7FD126D989E2}" type="slidenum">
              <a:rPr lang="ja-JP" altLang="en-US" sz="1100" b="0">
                <a:latin typeface="Times New Roman" panose="02020603050405020304" pitchFamily="18" charset="0"/>
                <a:ea typeface="ＭＳ Ｐゴシック" panose="020B0600070205080204" pitchFamily="50" charset="-128"/>
              </a:rPr>
              <a:pPr algn="r"/>
              <a:t>11</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 6">
            <a:extLst>
              <a:ext uri="{FF2B5EF4-FFF2-40B4-BE49-F238E27FC236}">
                <a16:creationId xmlns:a16="http://schemas.microsoft.com/office/drawing/2014/main" id="{BF13BAAB-BC0E-F585-BBEC-A65EE6401065}"/>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54C2A8B4-AA2E-4FBD-83F8-648D86A97E3C}" type="slidenum">
              <a:rPr lang="ja-JP" altLang="en-US" sz="1200" b="0" smtClean="0">
                <a:latin typeface="Calibri" panose="020F0502020204030204" pitchFamily="34" charset="0"/>
                <a:ea typeface="ＭＳ Ｐゴシック" panose="020B0600070205080204" pitchFamily="50" charset="-128"/>
              </a:rPr>
              <a:pPr/>
              <a:t>12</a:t>
            </a:fld>
            <a:endParaRPr lang="en-US" altLang="ja-JP" sz="1200" b="0">
              <a:latin typeface="Calibri" panose="020F0502020204030204" pitchFamily="34" charset="0"/>
              <a:ea typeface="ＭＳ Ｐゴシック" panose="020B0600070205080204" pitchFamily="50" charset="-128"/>
            </a:endParaRPr>
          </a:p>
        </p:txBody>
      </p:sp>
      <p:sp>
        <p:nvSpPr>
          <p:cNvPr id="27651" name="スライド イメージ プレースホルダー 1">
            <a:extLst>
              <a:ext uri="{FF2B5EF4-FFF2-40B4-BE49-F238E27FC236}">
                <a16:creationId xmlns:a16="http://schemas.microsoft.com/office/drawing/2014/main" id="{FC3EBC6E-3FB0-FBDE-D7E6-C5254CCE0F6F}"/>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ノート プレースホルダー 2">
            <a:extLst>
              <a:ext uri="{FF2B5EF4-FFF2-40B4-BE49-F238E27FC236}">
                <a16:creationId xmlns:a16="http://schemas.microsoft.com/office/drawing/2014/main" id="{D7F3F2BA-94D6-938D-B5DA-4E0A38F0A700}"/>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ja-JP" altLang="en-US"/>
              <a:t>現在は、新型コロナウイルス感染症の流行に伴い、学校での新しい生活様式に合わせた歯科保健活動の推進や歯科指導体制を構築するための基本事項の確認等が新に付け加えられました。</a:t>
            </a:r>
            <a:endParaRPr lang="en-US" altLang="ja-JP"/>
          </a:p>
          <a:p>
            <a:pPr eaLnBrk="1" hangingPunct="1"/>
            <a:r>
              <a:rPr lang="ja-JP" altLang="en-US"/>
              <a:t>学校における感染予防対策として、三密の徹底や環境整備を行いました。</a:t>
            </a:r>
            <a:endParaRPr lang="ja-JP" altLang="ja-JP"/>
          </a:p>
        </p:txBody>
      </p:sp>
      <p:sp>
        <p:nvSpPr>
          <p:cNvPr id="27653" name="スライド番号プレースホルダー 3">
            <a:extLst>
              <a:ext uri="{FF2B5EF4-FFF2-40B4-BE49-F238E27FC236}">
                <a16:creationId xmlns:a16="http://schemas.microsoft.com/office/drawing/2014/main" id="{7C68A1BA-E025-A21C-DD0F-E8757FD5678D}"/>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C006F676-2A69-46D5-9F72-E74DE94ECB2E}" type="slidenum">
              <a:rPr lang="ja-JP" altLang="en-US" sz="1100" b="0">
                <a:latin typeface="Times New Roman" panose="02020603050405020304" pitchFamily="18" charset="0"/>
                <a:ea typeface="ＭＳ Ｐゴシック" panose="020B0600070205080204" pitchFamily="50" charset="-128"/>
              </a:rPr>
              <a:pPr algn="r"/>
              <a:t>12</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482B420F-9C32-E5A8-4C2E-08C6CB03FD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150619E8-4613-5F02-7104-3673515A76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0033CC"/>
              </a:buClr>
              <a:buSzPct val="75000"/>
            </a:pPr>
            <a:r>
              <a:rPr lang="ja-JP" altLang="en-US"/>
              <a:t>これが、</a:t>
            </a:r>
            <a:r>
              <a:rPr lang="ja-JP" altLang="en-US">
                <a:solidFill>
                  <a:srgbClr val="000000"/>
                </a:solidFill>
                <a:latin typeface="Verdana" panose="020B0604030504040204" pitchFamily="34" charset="0"/>
              </a:rPr>
              <a:t>コロナ禍での各学校の歯科保健事業の</a:t>
            </a:r>
            <a:r>
              <a:rPr lang="ja-JP" altLang="en-US"/>
              <a:t>指導の様子です。</a:t>
            </a:r>
            <a:endParaRPr lang="en-US" altLang="ja-JP"/>
          </a:p>
          <a:p>
            <a:pPr eaLnBrk="1" hangingPunct="1">
              <a:spcBef>
                <a:spcPct val="0"/>
              </a:spcBef>
              <a:buClr>
                <a:srgbClr val="0033CC"/>
              </a:buClr>
              <a:buSzPct val="75000"/>
            </a:pPr>
            <a:endParaRPr lang="en-US" altLang="ja-JP"/>
          </a:p>
          <a:p>
            <a:r>
              <a:rPr lang="ja-JP" altLang="en-US">
                <a:solidFill>
                  <a:srgbClr val="000000"/>
                </a:solidFill>
              </a:rPr>
              <a:t>特別教室や体育館等を使用し、身体的距離を確保したり、飛沫ガードを用いて、短時間で磨くポイントやお話しないことを徹底して行いました。</a:t>
            </a:r>
            <a:endParaRPr lang="ja-JP" altLang="en-US"/>
          </a:p>
        </p:txBody>
      </p:sp>
      <p:sp>
        <p:nvSpPr>
          <p:cNvPr id="29700" name="スライド番号プレースホルダー 4">
            <a:extLst>
              <a:ext uri="{FF2B5EF4-FFF2-40B4-BE49-F238E27FC236}">
                <a16:creationId xmlns:a16="http://schemas.microsoft.com/office/drawing/2014/main" id="{DCF73F12-DD73-159A-F2D5-45F5C06804C1}"/>
              </a:ext>
            </a:extLst>
          </p:cNvPr>
          <p:cNvSpPr>
            <a:spLocks noGrp="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94BC4033-1799-43F3-9F5C-A661F6C3F429}" type="slidenum">
              <a:rPr lang="ja-JP" altLang="en-US" sz="1200" b="0" smtClean="0">
                <a:latin typeface="Calibri" panose="020F0502020204030204" pitchFamily="34" charset="0"/>
                <a:ea typeface="ＭＳ Ｐゴシック" panose="020B0600070205080204" pitchFamily="50" charset="-128"/>
              </a:rPr>
              <a:pPr/>
              <a:t>13</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番号プレースホルダ 6">
            <a:extLst>
              <a:ext uri="{FF2B5EF4-FFF2-40B4-BE49-F238E27FC236}">
                <a16:creationId xmlns:a16="http://schemas.microsoft.com/office/drawing/2014/main" id="{74B46126-A11B-5BA9-9560-816C14478C71}"/>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3C19BB35-3F2C-49B7-A4CB-67BABB638F55}" type="slidenum">
              <a:rPr lang="ja-JP" altLang="en-US" sz="1200" b="0" smtClean="0">
                <a:latin typeface="Calibri" panose="020F0502020204030204" pitchFamily="34" charset="0"/>
                <a:ea typeface="ＭＳ Ｐゴシック" panose="020B0600070205080204" pitchFamily="50" charset="-128"/>
              </a:rPr>
              <a:pPr/>
              <a:t>14</a:t>
            </a:fld>
            <a:endParaRPr lang="en-US" altLang="ja-JP" sz="1200" b="0">
              <a:latin typeface="Calibri" panose="020F0502020204030204" pitchFamily="34" charset="0"/>
              <a:ea typeface="ＭＳ Ｐゴシック" panose="020B0600070205080204" pitchFamily="50" charset="-128"/>
            </a:endParaRPr>
          </a:p>
        </p:txBody>
      </p:sp>
      <p:sp>
        <p:nvSpPr>
          <p:cNvPr id="31747" name="スライド イメージ プレースホルダー 1">
            <a:extLst>
              <a:ext uri="{FF2B5EF4-FFF2-40B4-BE49-F238E27FC236}">
                <a16:creationId xmlns:a16="http://schemas.microsoft.com/office/drawing/2014/main" id="{AD7DF622-783D-D4CE-290F-4A40CCE12A8F}"/>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ノート プレースホルダー 2">
            <a:extLst>
              <a:ext uri="{FF2B5EF4-FFF2-40B4-BE49-F238E27FC236}">
                <a16:creationId xmlns:a16="http://schemas.microsoft.com/office/drawing/2014/main" id="{6A30ADA9-6009-E4C5-81EB-A539BDC6E87E}"/>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en-US" altLang="ja-JP"/>
              <a:t> </a:t>
            </a:r>
            <a:r>
              <a:rPr lang="ja-JP" altLang="ja-JP"/>
              <a:t>こちら</a:t>
            </a:r>
            <a:r>
              <a:rPr lang="ja-JP" altLang="en-US"/>
              <a:t>は、</a:t>
            </a:r>
            <a:r>
              <a:rPr lang="ja-JP" altLang="ja-JP"/>
              <a:t>中学校での指導例です。各学年での歯科指導の他に，全校生徒を対象に，歯科講話を行っているところです。</a:t>
            </a:r>
            <a:endParaRPr lang="en-US" altLang="ja-JP"/>
          </a:p>
          <a:p>
            <a:pPr eaLnBrk="1" hangingPunct="1"/>
            <a:endParaRPr lang="en-US" altLang="ja-JP"/>
          </a:p>
          <a:p>
            <a:pPr eaLnBrk="1" hangingPunct="1"/>
            <a:r>
              <a:rPr lang="ja-JP" altLang="ja-JP"/>
              <a:t>むし歯や歯肉炎の予防だけで</a:t>
            </a:r>
            <a:r>
              <a:rPr lang="ja-JP" altLang="en-US"/>
              <a:t>は</a:t>
            </a:r>
            <a:r>
              <a:rPr lang="ja-JP" altLang="ja-JP"/>
              <a:t>なく，将来の健康づくりを見通した内容で，歯科講話を行うことが出来ています。</a:t>
            </a:r>
            <a:endParaRPr lang="en-US" altLang="ja-JP"/>
          </a:p>
          <a:p>
            <a:pPr eaLnBrk="1" hangingPunct="1"/>
            <a:endParaRPr lang="en-US" altLang="ja-JP"/>
          </a:p>
          <a:p>
            <a:pPr eaLnBrk="1" hangingPunct="1"/>
            <a:r>
              <a:rPr lang="ja-JP" altLang="ja-JP"/>
              <a:t>写真は</a:t>
            </a:r>
            <a:r>
              <a:rPr lang="ja-JP" altLang="en-US"/>
              <a:t>，</a:t>
            </a:r>
            <a:r>
              <a:rPr lang="ja-JP" altLang="ja-JP"/>
              <a:t>口腔内細菌と全身疾患</a:t>
            </a:r>
            <a:r>
              <a:rPr lang="ja-JP" altLang="en-US"/>
              <a:t>との関わりについてや歯科検診の結果の説明を講話をしている様子です。</a:t>
            </a:r>
          </a:p>
        </p:txBody>
      </p:sp>
      <p:sp>
        <p:nvSpPr>
          <p:cNvPr id="31749" name="スライド番号プレースホルダー 3">
            <a:extLst>
              <a:ext uri="{FF2B5EF4-FFF2-40B4-BE49-F238E27FC236}">
                <a16:creationId xmlns:a16="http://schemas.microsoft.com/office/drawing/2014/main" id="{5CA21A2C-CB69-E6CB-6555-A53753CC6E85}"/>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CD8004CD-2393-47F1-A3D2-DCE0786935E6}" type="slidenum">
              <a:rPr lang="ja-JP" altLang="en-US" sz="1100" b="0">
                <a:latin typeface="Times New Roman" panose="02020603050405020304" pitchFamily="18" charset="0"/>
                <a:ea typeface="ＭＳ Ｐゴシック" panose="020B0600070205080204" pitchFamily="50" charset="-128"/>
              </a:rPr>
              <a:pPr algn="r"/>
              <a:t>14</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 6">
            <a:extLst>
              <a:ext uri="{FF2B5EF4-FFF2-40B4-BE49-F238E27FC236}">
                <a16:creationId xmlns:a16="http://schemas.microsoft.com/office/drawing/2014/main" id="{57FEC235-EC07-6E09-5DCD-A0B97867DE87}"/>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B20A7DD2-7AFA-4A73-90EC-17B1BE752490}" type="slidenum">
              <a:rPr lang="ja-JP" altLang="en-US" sz="1200" b="0" smtClean="0">
                <a:latin typeface="Calibri" panose="020F0502020204030204" pitchFamily="34" charset="0"/>
                <a:ea typeface="ＭＳ Ｐゴシック" panose="020B0600070205080204" pitchFamily="50" charset="-128"/>
              </a:rPr>
              <a:pPr/>
              <a:t>15</a:t>
            </a:fld>
            <a:endParaRPr lang="en-US" altLang="ja-JP" sz="1200" b="0">
              <a:latin typeface="Calibri" panose="020F0502020204030204" pitchFamily="34" charset="0"/>
              <a:ea typeface="ＭＳ Ｐゴシック" panose="020B0600070205080204" pitchFamily="50" charset="-128"/>
            </a:endParaRPr>
          </a:p>
        </p:txBody>
      </p:sp>
      <p:sp>
        <p:nvSpPr>
          <p:cNvPr id="33795" name="スライド イメージ プレースホルダー 1">
            <a:extLst>
              <a:ext uri="{FF2B5EF4-FFF2-40B4-BE49-F238E27FC236}">
                <a16:creationId xmlns:a16="http://schemas.microsoft.com/office/drawing/2014/main" id="{01108EA8-B78C-66DC-3576-F4A9AC58CFB6}"/>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ノート プレースホルダー 2">
            <a:extLst>
              <a:ext uri="{FF2B5EF4-FFF2-40B4-BE49-F238E27FC236}">
                <a16:creationId xmlns:a16="http://schemas.microsoft.com/office/drawing/2014/main" id="{ABF1AF60-FB7F-E968-81C5-D1C9545561C2}"/>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ja-JP" altLang="en-US"/>
              <a:t>最後に「</a:t>
            </a:r>
            <a:r>
              <a:rPr lang="ja-JP" altLang="ja-JP"/>
              <a:t>就学時健診時の全家庭への個別指導</a:t>
            </a:r>
            <a:r>
              <a:rPr lang="ja-JP" altLang="en-US"/>
              <a:t>」について紹介します。</a:t>
            </a:r>
            <a:endParaRPr lang="ja-JP" altLang="ja-JP"/>
          </a:p>
          <a:p>
            <a:pPr eaLnBrk="1" hangingPunct="1"/>
            <a:r>
              <a:rPr lang="ja-JP" altLang="ja-JP"/>
              <a:t>川崎町では，小学校入学前の就学時健診を，</a:t>
            </a:r>
            <a:r>
              <a:rPr lang="ja-JP" altLang="en-US"/>
              <a:t>全校一緒に</a:t>
            </a:r>
            <a:r>
              <a:rPr lang="ja-JP" altLang="ja-JP"/>
              <a:t>実施しています。歯科の事後指導も，養護教諭や保健師が担当することから，</a:t>
            </a:r>
            <a:r>
              <a:rPr lang="ja-JP" altLang="en-US"/>
              <a:t>貴重な</a:t>
            </a:r>
            <a:r>
              <a:rPr lang="ja-JP" altLang="ja-JP"/>
              <a:t>啓発</a:t>
            </a:r>
            <a:r>
              <a:rPr lang="ja-JP" altLang="en-US"/>
              <a:t>の</a:t>
            </a:r>
            <a:r>
              <a:rPr lang="ja-JP" altLang="ja-JP"/>
              <a:t>場と</a:t>
            </a:r>
            <a:r>
              <a:rPr lang="ja-JP" altLang="en-US"/>
              <a:t>なっています</a:t>
            </a:r>
            <a:r>
              <a:rPr lang="ja-JP" altLang="ja-JP"/>
              <a:t>。</a:t>
            </a:r>
          </a:p>
          <a:p>
            <a:pPr eaLnBrk="1" hangingPunct="1"/>
            <a:r>
              <a:rPr lang="ja-JP" altLang="ja-JP"/>
              <a:t>事後指導に使う資料を，町教育委員会と保健福祉課の連名で，３通り作成し，歯科検診結果に合わせて，資料を使い分けながら，入学前の全家庭に個別の指導を行っています。</a:t>
            </a:r>
          </a:p>
          <a:p>
            <a:pPr eaLnBrk="1" hangingPunct="1"/>
            <a:r>
              <a:rPr lang="ja-JP" altLang="ja-JP"/>
              <a:t>資料</a:t>
            </a:r>
            <a:r>
              <a:rPr lang="ja-JP" altLang="en-US"/>
              <a:t>は</a:t>
            </a:r>
            <a:r>
              <a:rPr lang="ja-JP" altLang="ja-JP"/>
              <a:t>「入学を迎える頃の歯の健康づくり」と</a:t>
            </a:r>
            <a:r>
              <a:rPr lang="ja-JP" altLang="en-US"/>
              <a:t>いうテーマで</a:t>
            </a:r>
            <a:r>
              <a:rPr lang="ja-JP" altLang="ja-JP"/>
              <a:t>，６歳臼歯や仕上げみがきに関するもの，「乳歯がむし歯になったら」「</a:t>
            </a:r>
            <a:r>
              <a:rPr lang="ja-JP" altLang="en-US"/>
              <a:t>要観察歯</a:t>
            </a:r>
            <a:r>
              <a:rPr lang="ja-JP" altLang="ja-JP"/>
              <a:t>とは」</a:t>
            </a:r>
            <a:r>
              <a:rPr lang="ja-JP" altLang="en-US"/>
              <a:t>という内容が盛り込まれています。</a:t>
            </a:r>
            <a:endParaRPr lang="ja-JP" altLang="ja-JP"/>
          </a:p>
          <a:p>
            <a:pPr eaLnBrk="1" hangingPunct="1"/>
            <a:r>
              <a:rPr lang="en-US" altLang="ja-JP"/>
              <a:t> </a:t>
            </a:r>
            <a:endParaRPr lang="ja-JP" altLang="ja-JP"/>
          </a:p>
          <a:p>
            <a:pPr eaLnBrk="1" hangingPunct="1"/>
            <a:endParaRPr lang="ja-JP" altLang="en-US"/>
          </a:p>
        </p:txBody>
      </p:sp>
      <p:sp>
        <p:nvSpPr>
          <p:cNvPr id="33797" name="スライド番号プレースホルダー 3">
            <a:extLst>
              <a:ext uri="{FF2B5EF4-FFF2-40B4-BE49-F238E27FC236}">
                <a16:creationId xmlns:a16="http://schemas.microsoft.com/office/drawing/2014/main" id="{DAD398DF-A6CB-FCE8-9BD9-43C06F8B182F}"/>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89E2DE42-E772-4D92-B070-A208D2CA37B3}" type="slidenum">
              <a:rPr lang="ja-JP" altLang="en-US" sz="1100" b="0">
                <a:latin typeface="Times New Roman" panose="02020603050405020304" pitchFamily="18" charset="0"/>
                <a:ea typeface="ＭＳ Ｐゴシック" panose="020B0600070205080204" pitchFamily="50" charset="-128"/>
              </a:rPr>
              <a:pPr algn="r"/>
              <a:t>15</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 6">
            <a:extLst>
              <a:ext uri="{FF2B5EF4-FFF2-40B4-BE49-F238E27FC236}">
                <a16:creationId xmlns:a16="http://schemas.microsoft.com/office/drawing/2014/main" id="{45CA0DE0-749C-C556-4CB6-D749F7A5F1A8}"/>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C53B3097-F2C3-43D2-A8D3-36DDE12B397D}" type="slidenum">
              <a:rPr lang="ja-JP" altLang="en-US" sz="1200" b="0" smtClean="0">
                <a:latin typeface="Calibri" panose="020F0502020204030204" pitchFamily="34" charset="0"/>
                <a:ea typeface="ＭＳ Ｐゴシック" panose="020B0600070205080204" pitchFamily="50" charset="-128"/>
              </a:rPr>
              <a:pPr/>
              <a:t>16</a:t>
            </a:fld>
            <a:endParaRPr lang="en-US" altLang="ja-JP" sz="1200" b="0">
              <a:latin typeface="Calibri" panose="020F0502020204030204" pitchFamily="34" charset="0"/>
              <a:ea typeface="ＭＳ Ｐゴシック" panose="020B0600070205080204" pitchFamily="50" charset="-128"/>
            </a:endParaRPr>
          </a:p>
        </p:txBody>
      </p:sp>
      <p:sp>
        <p:nvSpPr>
          <p:cNvPr id="35843" name="スライド イメージ プレースホルダー 1">
            <a:extLst>
              <a:ext uri="{FF2B5EF4-FFF2-40B4-BE49-F238E27FC236}">
                <a16:creationId xmlns:a16="http://schemas.microsoft.com/office/drawing/2014/main" id="{56344E7B-7D82-FAEB-D854-82D74E6E53E1}"/>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ノート プレースホルダー 2">
            <a:extLst>
              <a:ext uri="{FF2B5EF4-FFF2-40B4-BE49-F238E27FC236}">
                <a16:creationId xmlns:a16="http://schemas.microsoft.com/office/drawing/2014/main" id="{9070E665-558F-FC98-E233-31EAC7EAA655}"/>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ja-JP" altLang="en-US"/>
              <a:t>平成１８年度から今日にわたり、１７年間に及ぶ学校歯科保健事業の取り組みの成果として、</a:t>
            </a:r>
            <a:r>
              <a:rPr lang="en-US" altLang="ja-JP"/>
              <a:t>DMF</a:t>
            </a:r>
            <a:r>
              <a:rPr lang="ja-JP" altLang="en-US"/>
              <a:t>歯数が改善したことです。</a:t>
            </a:r>
          </a:p>
          <a:p>
            <a:pPr eaLnBrk="1" hangingPunct="1"/>
            <a:r>
              <a:rPr lang="ja-JP" altLang="en-US"/>
              <a:t>令和２</a:t>
            </a:r>
            <a:r>
              <a:rPr lang="ja-JP" altLang="ja-JP"/>
              <a:t>年度歯科保健統計では，１２歳児</a:t>
            </a:r>
            <a:r>
              <a:rPr lang="en-US" altLang="ja-JP"/>
              <a:t>DMF</a:t>
            </a:r>
            <a:r>
              <a:rPr lang="ja-JP" altLang="ja-JP"/>
              <a:t>歯数が全国平均</a:t>
            </a:r>
            <a:r>
              <a:rPr lang="en-US" altLang="ja-JP"/>
              <a:t>0.7</a:t>
            </a:r>
            <a:r>
              <a:rPr lang="ja-JP" altLang="ja-JP"/>
              <a:t>本，宮城県</a:t>
            </a:r>
            <a:r>
              <a:rPr lang="en-US" altLang="ja-JP"/>
              <a:t>0.9</a:t>
            </a:r>
            <a:r>
              <a:rPr lang="ja-JP" altLang="ja-JP"/>
              <a:t>本に対し，川崎町は</a:t>
            </a:r>
            <a:r>
              <a:rPr lang="en-US" altLang="ja-JP"/>
              <a:t>0.4</a:t>
            </a:r>
            <a:r>
              <a:rPr lang="ja-JP" altLang="en-US"/>
              <a:t>６</a:t>
            </a:r>
            <a:r>
              <a:rPr lang="ja-JP" altLang="ja-JP"/>
              <a:t>本と大幅に改善しました。</a:t>
            </a:r>
            <a:r>
              <a:rPr lang="en-US" altLang="ja-JP"/>
              <a:t>DMF</a:t>
            </a:r>
            <a:r>
              <a:rPr lang="ja-JP" altLang="en-US"/>
              <a:t>歯数</a:t>
            </a:r>
            <a:r>
              <a:rPr lang="en-US" altLang="ja-JP"/>
              <a:t>0.46</a:t>
            </a:r>
            <a:r>
              <a:rPr lang="ja-JP" altLang="en-US"/>
              <a:t>本は，</a:t>
            </a:r>
            <a:r>
              <a:rPr lang="ja-JP" altLang="ja-JP"/>
              <a:t>宮城県内の市町村の中で最も良い数値</a:t>
            </a:r>
            <a:r>
              <a:rPr lang="ja-JP" altLang="en-US"/>
              <a:t>でし</a:t>
            </a:r>
            <a:r>
              <a:rPr lang="ja-JP" altLang="ja-JP"/>
              <a:t>た。</a:t>
            </a:r>
            <a:r>
              <a:rPr lang="ja-JP" altLang="en-US"/>
              <a:t>ちなみに令和３年度も０．４２本と上位に入っています。</a:t>
            </a:r>
            <a:endParaRPr lang="en-US" altLang="ja-JP"/>
          </a:p>
          <a:p>
            <a:pPr eaLnBrk="1" hangingPunct="1"/>
            <a:endParaRPr lang="en-US" altLang="ja-JP"/>
          </a:p>
          <a:p>
            <a:pPr eaLnBrk="1" hangingPunct="1"/>
            <a:r>
              <a:rPr lang="ja-JP" altLang="en-US"/>
              <a:t>今後の課題としては、年を追ってむし歯は改善が見られていますが、歯肉炎や歯垢の付着等はなお課題となっており、引き続き継続的に取組んでいきたいと思います。</a:t>
            </a:r>
            <a:endParaRPr lang="ja-JP" altLang="ja-JP"/>
          </a:p>
          <a:p>
            <a:pPr eaLnBrk="1" hangingPunct="1"/>
            <a:r>
              <a:rPr lang="en-US" altLang="ja-JP"/>
              <a:t> </a:t>
            </a:r>
            <a:endParaRPr lang="ja-JP" altLang="ja-JP"/>
          </a:p>
          <a:p>
            <a:pPr eaLnBrk="1" hangingPunct="1"/>
            <a:r>
              <a:rPr lang="ja-JP" altLang="en-US"/>
              <a:t>これまでの取り組みを通して、歯と口の健康課題を意識し、自分の健康を守ろうとする意欲やスキルの向上につながりました。</a:t>
            </a:r>
            <a:endParaRPr lang="en-US" altLang="ja-JP"/>
          </a:p>
          <a:p>
            <a:pPr eaLnBrk="1" hangingPunct="1"/>
            <a:r>
              <a:rPr lang="ja-JP" altLang="en-US"/>
              <a:t>その結果として、乳幼児期から学童期・成人期へと活動して来たことで児童生徒の歯科統計値に改善が見られました。</a:t>
            </a:r>
            <a:endParaRPr lang="en-US" altLang="ja-JP"/>
          </a:p>
          <a:p>
            <a:pPr eaLnBrk="1" hangingPunct="1"/>
            <a:endParaRPr lang="ja-JP" altLang="en-US"/>
          </a:p>
        </p:txBody>
      </p:sp>
      <p:sp>
        <p:nvSpPr>
          <p:cNvPr id="35845" name="スライド番号プレースホルダー 3">
            <a:extLst>
              <a:ext uri="{FF2B5EF4-FFF2-40B4-BE49-F238E27FC236}">
                <a16:creationId xmlns:a16="http://schemas.microsoft.com/office/drawing/2014/main" id="{7AB87946-5463-5468-2357-CA4FB93029FF}"/>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8799E9BE-E026-482E-B9C2-3285F7F95EFD}" type="slidenum">
              <a:rPr lang="ja-JP" altLang="en-US" sz="1100" b="0">
                <a:latin typeface="Times New Roman" panose="02020603050405020304" pitchFamily="18" charset="0"/>
                <a:ea typeface="ＭＳ Ｐゴシック" panose="020B0600070205080204" pitchFamily="50" charset="-128"/>
              </a:rPr>
              <a:pPr algn="r"/>
              <a:t>16</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4982CAAB-49D2-F1FD-C16E-B861711B2B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9C69EBC1-DED7-F126-39B8-A58C3B8DCF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　これからも歯科保健活動に取り組み、先を見据た支援を継続することで歯科保健から学ぶことを地域・家庭・学校での連携を推進し、一人一人の健康を守り続けて行けるように努めて行きたいと思います。</a:t>
            </a:r>
            <a:endParaRPr lang="en-US" altLang="ja-JP"/>
          </a:p>
          <a:p>
            <a:endParaRPr lang="en-US" altLang="ja-JP"/>
          </a:p>
          <a:p>
            <a:r>
              <a:rPr lang="ja-JP" altLang="en-US"/>
              <a:t>「お子さんの歯と骨を丈夫にして、健康で楽しく、美味しく、笑顔で過ごせますように」これで川崎町の発表を終わります。</a:t>
            </a:r>
            <a:endParaRPr lang="en-US" altLang="ja-JP"/>
          </a:p>
          <a:p>
            <a:r>
              <a:rPr lang="ja-JP" altLang="en-US"/>
              <a:t>ご清聴ありがとうございました。</a:t>
            </a:r>
            <a:endParaRPr lang="en-US" altLang="ja-JP"/>
          </a:p>
        </p:txBody>
      </p:sp>
      <p:sp>
        <p:nvSpPr>
          <p:cNvPr id="37892" name="スライド番号プレースホルダー 4">
            <a:extLst>
              <a:ext uri="{FF2B5EF4-FFF2-40B4-BE49-F238E27FC236}">
                <a16:creationId xmlns:a16="http://schemas.microsoft.com/office/drawing/2014/main" id="{5A4192BC-7636-D962-761A-DD566C43D84B}"/>
              </a:ext>
            </a:extLst>
          </p:cNvPr>
          <p:cNvSpPr>
            <a:spLocks noGrp="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A0423E0B-9390-4C82-B9E1-5C629B17B02F}" type="slidenum">
              <a:rPr lang="ja-JP" altLang="en-US" sz="1200" b="0" smtClean="0">
                <a:latin typeface="Calibri" panose="020F0502020204030204" pitchFamily="34" charset="0"/>
                <a:ea typeface="ＭＳ Ｐゴシック" panose="020B0600070205080204" pitchFamily="50" charset="-128"/>
              </a:rPr>
              <a:pPr/>
              <a:t>17</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番号プレースホルダ 6">
            <a:extLst>
              <a:ext uri="{FF2B5EF4-FFF2-40B4-BE49-F238E27FC236}">
                <a16:creationId xmlns:a16="http://schemas.microsoft.com/office/drawing/2014/main" id="{0E172389-C64E-81E6-0072-C82DFD08A795}"/>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21D3154A-B96E-44BC-AF84-CC736EBE0FC0}" type="slidenum">
              <a:rPr lang="ja-JP" altLang="en-US" sz="1200" b="0" smtClean="0">
                <a:latin typeface="Calibri" panose="020F0502020204030204" pitchFamily="34" charset="0"/>
                <a:ea typeface="ＭＳ Ｐゴシック" panose="020B0600070205080204" pitchFamily="50" charset="-128"/>
              </a:rPr>
              <a:pPr/>
              <a:t>2</a:t>
            </a:fld>
            <a:endParaRPr lang="en-US" altLang="ja-JP" sz="1200" b="0">
              <a:latin typeface="Calibri" panose="020F0502020204030204" pitchFamily="34" charset="0"/>
              <a:ea typeface="ＭＳ Ｐゴシック" panose="020B0600070205080204" pitchFamily="50" charset="-128"/>
            </a:endParaRPr>
          </a:p>
        </p:txBody>
      </p:sp>
      <p:sp>
        <p:nvSpPr>
          <p:cNvPr id="7171" name="スライド イメージ プレースホルダー 1">
            <a:extLst>
              <a:ext uri="{FF2B5EF4-FFF2-40B4-BE49-F238E27FC236}">
                <a16:creationId xmlns:a16="http://schemas.microsoft.com/office/drawing/2014/main" id="{AA591788-A361-0C00-426B-0082D4ADAB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ノート プレースホルダー 2">
            <a:extLst>
              <a:ext uri="{FF2B5EF4-FFF2-40B4-BE49-F238E27FC236}">
                <a16:creationId xmlns:a16="http://schemas.microsoft.com/office/drawing/2014/main" id="{83ACA7E8-AA5D-9112-831F-3E02B7E39C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川崎町では、各ライフステージに合わせた歯科保健指導を行っています。</a:t>
            </a:r>
            <a:endParaRPr lang="en-US" altLang="ja-JP"/>
          </a:p>
          <a:p>
            <a:endParaRPr lang="en-US" altLang="ja-JP"/>
          </a:p>
          <a:p>
            <a:r>
              <a:rPr lang="ja-JP" altLang="en-US"/>
              <a:t>今回は、赤字で示した部分の</a:t>
            </a:r>
            <a:endParaRPr lang="en-US" altLang="ja-JP"/>
          </a:p>
          <a:p>
            <a:r>
              <a:rPr lang="ja-JP" altLang="en-US"/>
              <a:t>幼児健診時のフッ化物歯面塗布や幼稚園やこども園でのフッ化物洗口事業の取り組み、小・中学校での学校歯科保健事業を重点に説明いたします。</a:t>
            </a:r>
            <a:endParaRPr lang="en-US" altLang="ja-JP"/>
          </a:p>
          <a:p>
            <a:endParaRPr lang="en-US" altLang="ja-JP"/>
          </a:p>
          <a:p>
            <a:r>
              <a:rPr lang="ja-JP" altLang="en-US"/>
              <a:t>フッ化物歯面塗布とは、歯の表面に直接フッ化物を塗布する方法で、フッ化物洗口は、フッ化物水溶液を少量含んで、３０秒間ブクブクうがいを行い、むし歯を予防する方法です。</a:t>
            </a:r>
            <a:endParaRPr lang="en-US" altLang="ja-JP"/>
          </a:p>
        </p:txBody>
      </p:sp>
      <p:sp>
        <p:nvSpPr>
          <p:cNvPr id="7173" name="スライド番号プレースホルダー 3">
            <a:extLst>
              <a:ext uri="{FF2B5EF4-FFF2-40B4-BE49-F238E27FC236}">
                <a16:creationId xmlns:a16="http://schemas.microsoft.com/office/drawing/2014/main" id="{919239C6-C447-47C4-24C1-9B8C230FC919}"/>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8" rIns="91415" bIns="45708"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eaLnBrk="1" hangingPunct="1"/>
            <a:fld id="{C5E7CE41-71FA-40A4-A11C-EC65433AF4C9}" type="slidenum">
              <a:rPr lang="ja-JP" altLang="en-US" sz="1200" b="0">
                <a:latin typeface="Calibri" panose="020F0502020204030204" pitchFamily="34" charset="0"/>
                <a:ea typeface="ＭＳ Ｐゴシック" panose="020B0600070205080204" pitchFamily="50" charset="-128"/>
              </a:rPr>
              <a:pPr algn="r" eaLnBrk="1" hangingPunct="1"/>
              <a:t>2</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a:extLst>
              <a:ext uri="{FF2B5EF4-FFF2-40B4-BE49-F238E27FC236}">
                <a16:creationId xmlns:a16="http://schemas.microsoft.com/office/drawing/2014/main" id="{7D708BE4-96D7-538B-4694-5CA996661A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a:extLst>
              <a:ext uri="{FF2B5EF4-FFF2-40B4-BE49-F238E27FC236}">
                <a16:creationId xmlns:a16="http://schemas.microsoft.com/office/drawing/2014/main" id="{AEE2E53E-65AF-9419-8A41-6B0353786D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川崎町でのフッ化物の取り組みとして、平成</a:t>
            </a:r>
            <a:r>
              <a:rPr lang="en-US" altLang="ja-JP"/>
              <a:t>17</a:t>
            </a:r>
            <a:r>
              <a:rPr lang="ja-JP" altLang="en-US"/>
              <a:t>年度から、「幼児健診時のフッ化物歯面塗布」と「幼稚園・こども園でのフッ化物洗口」をスタートしました。</a:t>
            </a:r>
            <a:endParaRPr lang="en-US" altLang="ja-JP"/>
          </a:p>
          <a:p>
            <a:pPr>
              <a:lnSpc>
                <a:spcPct val="80000"/>
              </a:lnSpc>
            </a:pPr>
            <a:endParaRPr lang="en-US" altLang="ja-JP"/>
          </a:p>
          <a:p>
            <a:pPr>
              <a:lnSpc>
                <a:spcPct val="80000"/>
              </a:lnSpc>
            </a:pPr>
            <a:r>
              <a:rPr lang="ja-JP" altLang="en-US"/>
              <a:t>保護者には「フッ素」の説明を行い、同意の上で実施しています。</a:t>
            </a:r>
            <a:endParaRPr lang="en-US" altLang="ja-JP"/>
          </a:p>
          <a:p>
            <a:pPr>
              <a:lnSpc>
                <a:spcPct val="80000"/>
              </a:lnSpc>
            </a:pPr>
            <a:r>
              <a:rPr lang="ja-JP" altLang="en-US"/>
              <a:t>今日まで、嘔吐や腹痛を起こした幼児や児童は</a:t>
            </a:r>
            <a:r>
              <a:rPr lang="en-US" altLang="ja-JP"/>
              <a:t>1</a:t>
            </a:r>
            <a:r>
              <a:rPr lang="ja-JP" altLang="en-US"/>
              <a:t>例もいません。</a:t>
            </a:r>
          </a:p>
          <a:p>
            <a:pPr>
              <a:lnSpc>
                <a:spcPct val="80000"/>
              </a:lnSpc>
            </a:pPr>
            <a:endParaRPr lang="ja-JP" altLang="en-US"/>
          </a:p>
          <a:p>
            <a:pPr>
              <a:lnSpc>
                <a:spcPct val="80000"/>
              </a:lnSpc>
            </a:pPr>
            <a:r>
              <a:rPr lang="ja-JP" altLang="en-US"/>
              <a:t>歯科健診時には、保護者に向けて、歯科保健指導を行い、基本である歯磨きが大切なので、幼児に</a:t>
            </a:r>
            <a:r>
              <a:rPr lang="en-US" altLang="ja-JP"/>
              <a:t>2</a:t>
            </a:r>
            <a:r>
              <a:rPr lang="ja-JP" altLang="en-US"/>
              <a:t>色の歯垢染め出しを使用し、口腔内の歯こう付着状態を観察してもらい、自分磨きや仕上げ磨きを徹底しています。</a:t>
            </a:r>
            <a:endParaRPr lang="en-US" altLang="ja-JP"/>
          </a:p>
          <a:p>
            <a:pPr>
              <a:lnSpc>
                <a:spcPct val="80000"/>
              </a:lnSpc>
            </a:pPr>
            <a:endParaRPr lang="ja-JP" altLang="en-US"/>
          </a:p>
          <a:p>
            <a:pPr>
              <a:lnSpc>
                <a:spcPct val="80000"/>
              </a:lnSpc>
            </a:pPr>
            <a:r>
              <a:rPr lang="ja-JP" altLang="en-US"/>
              <a:t>保護者に対しては、歯みがきが基本であることの他に食生活や甘味飲料を含む、むし歯予防の</a:t>
            </a:r>
            <a:r>
              <a:rPr lang="en-US" altLang="ja-JP"/>
              <a:t>4</a:t>
            </a:r>
            <a:r>
              <a:rPr lang="ja-JP" altLang="en-US"/>
              <a:t>つの柱を説明し、歯の必要性を強化しています。</a:t>
            </a:r>
            <a:endParaRPr lang="en-US" altLang="ja-JP"/>
          </a:p>
          <a:p>
            <a:pPr>
              <a:lnSpc>
                <a:spcPct val="80000"/>
              </a:lnSpc>
            </a:pPr>
            <a:r>
              <a:rPr lang="ja-JP" altLang="en-US"/>
              <a:t>最近では、子どもの口腔機能発育も視野に入れた支援も行っています。</a:t>
            </a:r>
            <a:endParaRPr lang="en-US" altLang="ja-JP"/>
          </a:p>
          <a:p>
            <a:pPr>
              <a:lnSpc>
                <a:spcPct val="80000"/>
              </a:lnSpc>
            </a:pPr>
            <a:endParaRPr lang="en-US" altLang="ja-JP"/>
          </a:p>
          <a:p>
            <a:pPr>
              <a:lnSpc>
                <a:spcPct val="80000"/>
              </a:lnSpc>
            </a:pPr>
            <a:r>
              <a:rPr lang="ja-JP" altLang="en-US"/>
              <a:t>幼稚園やこども園でのフッ化物洗口は、給食後に２色の染め出し液を使用し、お口の汚れを確認した後に順番磨きを実施し行っています。</a:t>
            </a:r>
            <a:endParaRPr lang="en-US" altLang="ja-JP"/>
          </a:p>
          <a:p>
            <a:pPr>
              <a:lnSpc>
                <a:spcPct val="80000"/>
              </a:lnSpc>
            </a:pPr>
            <a:endParaRPr lang="en-US" altLang="ja-JP"/>
          </a:p>
          <a:p>
            <a:pPr>
              <a:lnSpc>
                <a:spcPct val="80000"/>
              </a:lnSpc>
            </a:pPr>
            <a:r>
              <a:rPr lang="ja-JP" altLang="en-US"/>
              <a:t>児童教室は、川崎町独自で長期休暇（夏・冬・春休み）を利用してる児童を対象（１年生～６年生）に行っています。</a:t>
            </a:r>
            <a:endParaRPr lang="en-US" altLang="ja-JP"/>
          </a:p>
          <a:p>
            <a:pPr>
              <a:lnSpc>
                <a:spcPct val="80000"/>
              </a:lnSpc>
            </a:pPr>
            <a:r>
              <a:rPr lang="ja-JP" altLang="en-US"/>
              <a:t>新型コロナウイルス感染対策についても徹底し、お口と歯の大切さの他、噛むことの重要性や口唇閉鎖力の強化等を取り入れた内容にも力を入れて取り組んでいます。</a:t>
            </a:r>
            <a:endParaRPr lang="en-US" altLang="ja-JP"/>
          </a:p>
        </p:txBody>
      </p:sp>
      <p:sp>
        <p:nvSpPr>
          <p:cNvPr id="9220" name="スライド番号プレースホルダー 4">
            <a:extLst>
              <a:ext uri="{FF2B5EF4-FFF2-40B4-BE49-F238E27FC236}">
                <a16:creationId xmlns:a16="http://schemas.microsoft.com/office/drawing/2014/main" id="{7EB9F760-B224-5FD9-B6F5-8301999A7E39}"/>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CE2519BF-7D9D-4B52-9E3F-B32C13385C5A}" type="slidenum">
              <a:rPr lang="ja-JP" altLang="en-US" sz="1200" b="0" smtClean="0">
                <a:latin typeface="Calibri" panose="020F0502020204030204" pitchFamily="34" charset="0"/>
                <a:ea typeface="ＭＳ Ｐゴシック" panose="020B0600070205080204" pitchFamily="50" charset="-128"/>
              </a:rPr>
              <a:pPr/>
              <a:t>3</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2E268F8D-D132-27FF-CC12-0CE95E005E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a:extLst>
              <a:ext uri="{FF2B5EF4-FFF2-40B4-BE49-F238E27FC236}">
                <a16:creationId xmlns:a16="http://schemas.microsoft.com/office/drawing/2014/main" id="{15F9ED63-CE8C-BB08-BAD1-211D4C52085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町の幼稚園・こども園</a:t>
            </a:r>
            <a:r>
              <a:rPr lang="en-US" altLang="ja-JP"/>
              <a:t>.</a:t>
            </a:r>
            <a:r>
              <a:rPr lang="ja-JP" altLang="en-US"/>
              <a:t>小中学校で、給食後の歯磨きが定着していること、順番歯磨き指導を毎年、繰り返し行うことで、ブラッシングのスキルが身についている子どもたちが多くなりました。</a:t>
            </a:r>
          </a:p>
        </p:txBody>
      </p:sp>
      <p:sp>
        <p:nvSpPr>
          <p:cNvPr id="11268" name="スライド番号プレースホルダー 4">
            <a:extLst>
              <a:ext uri="{FF2B5EF4-FFF2-40B4-BE49-F238E27FC236}">
                <a16:creationId xmlns:a16="http://schemas.microsoft.com/office/drawing/2014/main" id="{E660192A-7FEF-BAF0-B23C-EB8349B11915}"/>
              </a:ext>
            </a:extLst>
          </p:cNvPr>
          <p:cNvSpPr>
            <a:spLocks noGrp="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0C280A49-70E5-40C6-8539-C351293BC649}" type="slidenum">
              <a:rPr lang="ja-JP" altLang="en-US" sz="1200" b="0" smtClean="0">
                <a:latin typeface="Calibri" panose="020F0502020204030204" pitchFamily="34" charset="0"/>
                <a:ea typeface="ＭＳ Ｐゴシック" panose="020B0600070205080204" pitchFamily="50" charset="-128"/>
              </a:rPr>
              <a:pPr/>
              <a:t>4</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a:extLst>
              <a:ext uri="{FF2B5EF4-FFF2-40B4-BE49-F238E27FC236}">
                <a16:creationId xmlns:a16="http://schemas.microsoft.com/office/drawing/2014/main" id="{FB094D63-AAFC-AEA6-D6F3-6B26459D2D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a:extLst>
              <a:ext uri="{FF2B5EF4-FFF2-40B4-BE49-F238E27FC236}">
                <a16:creationId xmlns:a16="http://schemas.microsoft.com/office/drawing/2014/main" id="{496AB322-21CF-51B6-B79B-B57244D45D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１歳６か月児の幼児から中学校３年生まで、磨く前に歯垢染め出し液を使用し、自分自身の汚れを確認しています。</a:t>
            </a:r>
          </a:p>
        </p:txBody>
      </p:sp>
      <p:sp>
        <p:nvSpPr>
          <p:cNvPr id="13316" name="スライド番号プレースホルダー 4">
            <a:extLst>
              <a:ext uri="{FF2B5EF4-FFF2-40B4-BE49-F238E27FC236}">
                <a16:creationId xmlns:a16="http://schemas.microsoft.com/office/drawing/2014/main" id="{6F10BC6D-A096-8D8A-62CE-E4F99513966A}"/>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96EC41B4-DEC2-454D-B0F3-C53D1863CC66}" type="slidenum">
              <a:rPr lang="ja-JP" altLang="en-US" sz="1200" b="0" smtClean="0">
                <a:latin typeface="Calibri" panose="020F0502020204030204" pitchFamily="34" charset="0"/>
                <a:ea typeface="ＭＳ Ｐゴシック" panose="020B0600070205080204" pitchFamily="50" charset="-128"/>
              </a:rPr>
              <a:pPr/>
              <a:t>5</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58893FBA-BBA4-82E8-11CA-26BB052B6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ー 2">
            <a:extLst>
              <a:ext uri="{FF2B5EF4-FFF2-40B4-BE49-F238E27FC236}">
                <a16:creationId xmlns:a16="http://schemas.microsoft.com/office/drawing/2014/main" id="{2BB93B43-9C1B-2332-7475-4A72B3CF392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乳幼児健診から、保護者には、「仕上げ磨きの必要性について」の説明を行い、幼児・児童生徒に対しても途切れることのないこの取り組みを継続し、小学校の高学年まではしっかり保護者が確認磨きをすることを定着してきています。</a:t>
            </a:r>
          </a:p>
        </p:txBody>
      </p:sp>
      <p:sp>
        <p:nvSpPr>
          <p:cNvPr id="15364" name="スライド番号プレースホルダー 4">
            <a:extLst>
              <a:ext uri="{FF2B5EF4-FFF2-40B4-BE49-F238E27FC236}">
                <a16:creationId xmlns:a16="http://schemas.microsoft.com/office/drawing/2014/main" id="{029B19B1-F09A-7ADE-DF96-ADB6DC42A257}"/>
              </a:ext>
            </a:extLst>
          </p:cNvPr>
          <p:cNvSpPr>
            <a:spLocks noGrp="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343DDA89-20CA-4A69-9C5B-099E07916BD6}" type="slidenum">
              <a:rPr lang="ja-JP" altLang="en-US" sz="1200" b="0" smtClean="0">
                <a:latin typeface="Calibri" panose="020F0502020204030204" pitchFamily="34" charset="0"/>
                <a:ea typeface="ＭＳ Ｐゴシック" panose="020B0600070205080204" pitchFamily="50" charset="-128"/>
              </a:rPr>
              <a:pPr/>
              <a:t>6</a:t>
            </a:fld>
            <a:endParaRPr lang="en-US" altLang="ja-JP" sz="1200" b="0">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番号プレースホルダ 6">
            <a:extLst>
              <a:ext uri="{FF2B5EF4-FFF2-40B4-BE49-F238E27FC236}">
                <a16:creationId xmlns:a16="http://schemas.microsoft.com/office/drawing/2014/main" id="{5D83FDB1-5598-581F-C19C-2F6CEE9C2CC7}"/>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8736E501-D661-45AB-8E91-5C2D2ACEA21C}" type="slidenum">
              <a:rPr lang="ja-JP" altLang="en-US" sz="1200" b="0" smtClean="0">
                <a:latin typeface="Calibri" panose="020F0502020204030204" pitchFamily="34" charset="0"/>
                <a:ea typeface="ＭＳ Ｐゴシック" panose="020B0600070205080204" pitchFamily="50" charset="-128"/>
              </a:rPr>
              <a:pPr/>
              <a:t>7</a:t>
            </a:fld>
            <a:endParaRPr lang="en-US" altLang="ja-JP" sz="1200" b="0">
              <a:latin typeface="Calibri" panose="020F0502020204030204" pitchFamily="34" charset="0"/>
              <a:ea typeface="ＭＳ Ｐゴシック" panose="020B0600070205080204" pitchFamily="50" charset="-128"/>
            </a:endParaRPr>
          </a:p>
        </p:txBody>
      </p:sp>
      <p:sp>
        <p:nvSpPr>
          <p:cNvPr id="17411" name="スライド イメージ プレースホルダー 1">
            <a:extLst>
              <a:ext uri="{FF2B5EF4-FFF2-40B4-BE49-F238E27FC236}">
                <a16:creationId xmlns:a16="http://schemas.microsoft.com/office/drawing/2014/main" id="{FA06DC17-4DAA-C520-F40F-CCC54EA15250}"/>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ノート プレースホルダー 2">
            <a:extLst>
              <a:ext uri="{FF2B5EF4-FFF2-40B4-BE49-F238E27FC236}">
                <a16:creationId xmlns:a16="http://schemas.microsoft.com/office/drawing/2014/main" id="{DB315455-CE3C-22DB-1FAA-5ED99CC62FFB}"/>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ja-JP" altLang="en-US"/>
              <a:t>次に学校歯科保健事業の説明をします。</a:t>
            </a:r>
            <a:endParaRPr lang="en-US" altLang="ja-JP"/>
          </a:p>
          <a:p>
            <a:pPr eaLnBrk="1" hangingPunct="1"/>
            <a:r>
              <a:rPr lang="ja-JP" altLang="ja-JP"/>
              <a:t>町内には小学校</a:t>
            </a:r>
            <a:r>
              <a:rPr lang="ja-JP" altLang="en-US"/>
              <a:t>３</a:t>
            </a:r>
            <a:r>
              <a:rPr lang="ja-JP" altLang="ja-JP"/>
              <a:t>校</a:t>
            </a:r>
            <a:r>
              <a:rPr lang="ja-JP" altLang="en-US"/>
              <a:t>（クリック）</a:t>
            </a:r>
            <a:r>
              <a:rPr lang="ja-JP" altLang="ja-JP"/>
              <a:t>中学校２校があります</a:t>
            </a:r>
            <a:r>
              <a:rPr lang="ja-JP" altLang="en-US"/>
              <a:t>。</a:t>
            </a:r>
            <a:endParaRPr lang="en-US" altLang="ja-JP"/>
          </a:p>
          <a:p>
            <a:pPr eaLnBrk="1" hangingPunct="1"/>
            <a:endParaRPr lang="en-US" altLang="ja-JP"/>
          </a:p>
          <a:p>
            <a:pPr eaLnBrk="1" hangingPunct="1"/>
            <a:r>
              <a:rPr lang="ja-JP" altLang="en-US"/>
              <a:t>当町は、平成１８年度の歯科保健統計では、１２歳児</a:t>
            </a:r>
            <a:r>
              <a:rPr lang="en-US" altLang="ja-JP"/>
              <a:t>DMF</a:t>
            </a:r>
            <a:r>
              <a:rPr lang="ja-JP" altLang="en-US"/>
              <a:t>歯数は、全国平均</a:t>
            </a:r>
            <a:r>
              <a:rPr lang="en-US" altLang="ja-JP"/>
              <a:t>1.7</a:t>
            </a:r>
            <a:r>
              <a:rPr lang="ja-JP" altLang="en-US"/>
              <a:t>本　宮城県平均</a:t>
            </a:r>
            <a:r>
              <a:rPr lang="en-US" altLang="ja-JP"/>
              <a:t>2.3</a:t>
            </a:r>
            <a:r>
              <a:rPr lang="ja-JP" altLang="en-US"/>
              <a:t>本に対して　川崎町は</a:t>
            </a:r>
            <a:r>
              <a:rPr lang="en-US" altLang="ja-JP"/>
              <a:t>3.8</a:t>
            </a:r>
            <a:r>
              <a:rPr lang="ja-JP" altLang="en-US"/>
              <a:t>本と全国平均・県平均と比較しても大きな開きがある状況でした。</a:t>
            </a:r>
            <a:endParaRPr lang="en-US" altLang="ja-JP"/>
          </a:p>
        </p:txBody>
      </p:sp>
      <p:sp>
        <p:nvSpPr>
          <p:cNvPr id="17413" name="スライド番号プレースホルダー 3">
            <a:extLst>
              <a:ext uri="{FF2B5EF4-FFF2-40B4-BE49-F238E27FC236}">
                <a16:creationId xmlns:a16="http://schemas.microsoft.com/office/drawing/2014/main" id="{2C9AB319-5824-48DC-E8D7-2B5755FEF9F5}"/>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81142637-6A52-4F94-A6ED-202930004179}" type="slidenum">
              <a:rPr lang="ja-JP" altLang="en-US" sz="1100" b="0">
                <a:latin typeface="Times New Roman" panose="02020603050405020304" pitchFamily="18" charset="0"/>
                <a:ea typeface="ＭＳ Ｐゴシック" panose="020B0600070205080204" pitchFamily="50" charset="-128"/>
              </a:rPr>
              <a:pPr algn="r"/>
              <a:t>7</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 6">
            <a:extLst>
              <a:ext uri="{FF2B5EF4-FFF2-40B4-BE49-F238E27FC236}">
                <a16:creationId xmlns:a16="http://schemas.microsoft.com/office/drawing/2014/main" id="{FFFA6045-B540-2DBE-97E2-E75DD1C3190A}"/>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E2242B68-5B68-46EC-AC99-B1F320898DAC}" type="slidenum">
              <a:rPr lang="ja-JP" altLang="en-US" sz="1200" b="0" smtClean="0">
                <a:latin typeface="Calibri" panose="020F0502020204030204" pitchFamily="34" charset="0"/>
                <a:ea typeface="ＭＳ Ｐゴシック" panose="020B0600070205080204" pitchFamily="50" charset="-128"/>
              </a:rPr>
              <a:pPr/>
              <a:t>8</a:t>
            </a:fld>
            <a:endParaRPr lang="en-US" altLang="ja-JP" sz="1200" b="0">
              <a:latin typeface="Calibri" panose="020F0502020204030204" pitchFamily="34" charset="0"/>
              <a:ea typeface="ＭＳ Ｐゴシック" panose="020B0600070205080204" pitchFamily="50" charset="-128"/>
            </a:endParaRPr>
          </a:p>
        </p:txBody>
      </p:sp>
      <p:sp>
        <p:nvSpPr>
          <p:cNvPr id="19459" name="スライド イメージ プレースホルダー 1">
            <a:extLst>
              <a:ext uri="{FF2B5EF4-FFF2-40B4-BE49-F238E27FC236}">
                <a16:creationId xmlns:a16="http://schemas.microsoft.com/office/drawing/2014/main" id="{AC54C37C-F503-EFB6-D45A-7136E031DE57}"/>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ノート プレースホルダー 2">
            <a:extLst>
              <a:ext uri="{FF2B5EF4-FFF2-40B4-BE49-F238E27FC236}">
                <a16:creationId xmlns:a16="http://schemas.microsoft.com/office/drawing/2014/main" id="{56D5F984-6EB3-0C4C-4183-0FA2D98040CA}"/>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ja-JP" altLang="ja-JP"/>
              <a:t>川崎町としても，幼児期</a:t>
            </a:r>
            <a:r>
              <a:rPr lang="ja-JP" altLang="en-US"/>
              <a:t>の１人平均むし歯本数</a:t>
            </a:r>
            <a:r>
              <a:rPr lang="ja-JP" altLang="ja-JP"/>
              <a:t>が県内でも下位の層にあり，各ライフステージに合わせた歯科指導</a:t>
            </a:r>
            <a:r>
              <a:rPr lang="ja-JP" altLang="en-US"/>
              <a:t>を充実させる</a:t>
            </a:r>
            <a:r>
              <a:rPr lang="ja-JP" altLang="ja-JP"/>
              <a:t>必要性</a:t>
            </a:r>
            <a:r>
              <a:rPr lang="ja-JP" altLang="en-US"/>
              <a:t>を感じ</a:t>
            </a:r>
            <a:r>
              <a:rPr lang="ja-JP" altLang="ja-JP"/>
              <a:t>，川崎町保健福祉課</a:t>
            </a:r>
            <a:r>
              <a:rPr lang="ja-JP" altLang="en-US"/>
              <a:t>では</a:t>
            </a:r>
            <a:r>
              <a:rPr lang="ja-JP" altLang="ja-JP"/>
              <a:t>，</a:t>
            </a:r>
            <a:r>
              <a:rPr lang="ja-JP" altLang="en-US"/>
              <a:t>平成１８年度に</a:t>
            </a:r>
            <a:r>
              <a:rPr lang="ja-JP" altLang="ja-JP"/>
              <a:t>歯科衛生士を配属し</a:t>
            </a:r>
            <a:r>
              <a:rPr lang="ja-JP" altLang="en-US"/>
              <a:t>ました。</a:t>
            </a:r>
          </a:p>
          <a:p>
            <a:pPr eaLnBrk="1" hangingPunct="1"/>
            <a:endParaRPr lang="ja-JP" altLang="ja-JP"/>
          </a:p>
          <a:p>
            <a:pPr eaLnBrk="1" hangingPunct="1"/>
            <a:r>
              <a:rPr lang="ja-JP" altLang="en-US"/>
              <a:t>また、養護教諭が各校独自の歯科</a:t>
            </a:r>
            <a:r>
              <a:rPr lang="ja-JP" altLang="ja-JP"/>
              <a:t>指導に取り組んで</a:t>
            </a:r>
            <a:r>
              <a:rPr lang="ja-JP" altLang="en-US"/>
              <a:t>おり</a:t>
            </a:r>
            <a:r>
              <a:rPr lang="ja-JP" altLang="ja-JP"/>
              <a:t>ました</a:t>
            </a:r>
            <a:r>
              <a:rPr lang="ja-JP" altLang="en-US"/>
              <a:t>が，改善は思うように進まず，養護教諭部会としてより効果的な方法を模索していました。</a:t>
            </a:r>
            <a:endParaRPr lang="ja-JP" altLang="ja-JP"/>
          </a:p>
          <a:p>
            <a:pPr eaLnBrk="1" hangingPunct="1"/>
            <a:r>
              <a:rPr lang="ja-JP" altLang="en-US"/>
              <a:t>　</a:t>
            </a:r>
            <a:r>
              <a:rPr lang="ja-JP" altLang="ja-JP"/>
              <a:t>そこで，川崎町全体の口腔衛生状況</a:t>
            </a:r>
            <a:r>
              <a:rPr lang="ja-JP" altLang="en-US"/>
              <a:t>の</a:t>
            </a:r>
            <a:r>
              <a:rPr lang="ja-JP" altLang="ja-JP"/>
              <a:t>改善</a:t>
            </a:r>
            <a:r>
              <a:rPr lang="ja-JP" altLang="en-US"/>
              <a:t>を目指すことを</a:t>
            </a:r>
            <a:r>
              <a:rPr lang="ja-JP" altLang="ja-JP"/>
              <a:t>共通の</a:t>
            </a:r>
            <a:r>
              <a:rPr lang="ja-JP" altLang="en-US"/>
              <a:t>目標として</a:t>
            </a:r>
            <a:r>
              <a:rPr lang="ja-JP" altLang="ja-JP"/>
              <a:t>，養護教諭部会</a:t>
            </a:r>
            <a:r>
              <a:rPr lang="ja-JP" altLang="en-US"/>
              <a:t>と</a:t>
            </a:r>
            <a:r>
              <a:rPr lang="ja-JP" altLang="ja-JP"/>
              <a:t>保健福祉課</a:t>
            </a:r>
            <a:r>
              <a:rPr lang="ja-JP" altLang="en-US"/>
              <a:t>が</a:t>
            </a:r>
            <a:r>
              <a:rPr lang="ja-JP" altLang="ja-JP"/>
              <a:t>中心となって地域</a:t>
            </a:r>
            <a:r>
              <a:rPr lang="ja-JP" altLang="en-US"/>
              <a:t>の関係機関</a:t>
            </a:r>
            <a:r>
              <a:rPr lang="ja-JP" altLang="ja-JP"/>
              <a:t>との連携づくりを進め，学校歯科保健活動の充実を目指すこととしました。</a:t>
            </a:r>
            <a:endParaRPr lang="en-US" altLang="ja-JP"/>
          </a:p>
          <a:p>
            <a:pPr eaLnBrk="1" hangingPunct="1"/>
            <a:endParaRPr lang="ja-JP" altLang="ja-JP"/>
          </a:p>
          <a:p>
            <a:pPr eaLnBrk="1" hangingPunct="1"/>
            <a:r>
              <a:rPr lang="ja-JP" altLang="en-US"/>
              <a:t>特に、</a:t>
            </a:r>
            <a:r>
              <a:rPr lang="en-US" altLang="ja-JP"/>
              <a:t> </a:t>
            </a:r>
            <a:r>
              <a:rPr lang="ja-JP" altLang="ja-JP"/>
              <a:t>乳幼児期からの発達段階に応じた指導，各校の実態に即したより専門性の指導を行うため，</a:t>
            </a:r>
            <a:r>
              <a:rPr lang="ja-JP" altLang="en-US"/>
              <a:t>歯科指導に重点をおいて，協働をスタートしました。</a:t>
            </a:r>
            <a:endParaRPr lang="en-US" altLang="ja-JP"/>
          </a:p>
          <a:p>
            <a:pPr eaLnBrk="1" hangingPunct="1"/>
            <a:endParaRPr lang="ja-JP" altLang="ja-JP"/>
          </a:p>
          <a:p>
            <a:pPr eaLnBrk="1" hangingPunct="1"/>
            <a:endParaRPr lang="ja-JP" altLang="en-US"/>
          </a:p>
        </p:txBody>
      </p:sp>
      <p:sp>
        <p:nvSpPr>
          <p:cNvPr id="19461" name="スライド番号プレースホルダー 3">
            <a:extLst>
              <a:ext uri="{FF2B5EF4-FFF2-40B4-BE49-F238E27FC236}">
                <a16:creationId xmlns:a16="http://schemas.microsoft.com/office/drawing/2014/main" id="{E7DD99DF-DF46-47D8-F4B8-61C2A8B25A5D}"/>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1FE51CC5-6FFB-4D85-BC78-1EDE2B902030}" type="slidenum">
              <a:rPr lang="ja-JP" altLang="en-US" sz="1100" b="0">
                <a:latin typeface="Times New Roman" panose="02020603050405020304" pitchFamily="18" charset="0"/>
                <a:ea typeface="ＭＳ Ｐゴシック" panose="020B0600070205080204" pitchFamily="50" charset="-128"/>
              </a:rPr>
              <a:pPr algn="r"/>
              <a:t>8</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 6">
            <a:extLst>
              <a:ext uri="{FF2B5EF4-FFF2-40B4-BE49-F238E27FC236}">
                <a16:creationId xmlns:a16="http://schemas.microsoft.com/office/drawing/2014/main" id="{F0C84D56-1DD6-7C09-C3B9-A1011BC7232B}"/>
              </a:ext>
            </a:extLst>
          </p:cNvPr>
          <p:cNvSpPr>
            <a:spLocks noGrp="1" noChangeArrowheads="1"/>
          </p:cNvSpPr>
          <p:nvPr>
            <p:ph type="sldNum" sz="quarter" idx="5"/>
          </p:nvPr>
        </p:nvSpPr>
        <p:spPr>
          <a:xfrm>
            <a:off x="3814763" y="9371013"/>
            <a:ext cx="2919412" cy="493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35013" indent="-282575" defTabSz="912813">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31888"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585913"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38350" indent="-225425" defTabSz="912813">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4955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527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099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67150" indent="-225425" defTabSz="912813"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fld id="{6C54CC8F-84BF-4F1E-B693-0D58396FC8AD}" type="slidenum">
              <a:rPr lang="ja-JP" altLang="en-US" sz="1200" b="0" smtClean="0">
                <a:latin typeface="Calibri" panose="020F0502020204030204" pitchFamily="34" charset="0"/>
                <a:ea typeface="ＭＳ Ｐゴシック" panose="020B0600070205080204" pitchFamily="50" charset="-128"/>
              </a:rPr>
              <a:pPr/>
              <a:t>9</a:t>
            </a:fld>
            <a:endParaRPr lang="en-US" altLang="ja-JP" sz="1200" b="0">
              <a:latin typeface="Calibri" panose="020F0502020204030204" pitchFamily="34" charset="0"/>
              <a:ea typeface="ＭＳ Ｐゴシック" panose="020B0600070205080204" pitchFamily="50" charset="-128"/>
            </a:endParaRPr>
          </a:p>
        </p:txBody>
      </p:sp>
      <p:sp>
        <p:nvSpPr>
          <p:cNvPr id="21507" name="スライド イメージ プレースホルダー 1">
            <a:extLst>
              <a:ext uri="{FF2B5EF4-FFF2-40B4-BE49-F238E27FC236}">
                <a16:creationId xmlns:a16="http://schemas.microsoft.com/office/drawing/2014/main" id="{FFAC135D-0732-03E1-C3F0-E0FEDABD8456}"/>
              </a:ext>
            </a:extLst>
          </p:cNvPr>
          <p:cNvSpPr>
            <a:spLocks noGrp="1" noRot="1" noChangeAspect="1" noTextEdit="1"/>
          </p:cNvSpPr>
          <p:nvPr>
            <p:ph type="sldImg"/>
          </p:nvPr>
        </p:nvSpPr>
        <p:spPr bwMode="auto">
          <a:xfrm>
            <a:off x="1149350" y="1231900"/>
            <a:ext cx="4438650"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ノート プレースホルダー 2">
            <a:extLst>
              <a:ext uri="{FF2B5EF4-FFF2-40B4-BE49-F238E27FC236}">
                <a16:creationId xmlns:a16="http://schemas.microsoft.com/office/drawing/2014/main" id="{1ECDEDCC-E4CB-8936-4ED9-5E6E02038997}"/>
              </a:ext>
            </a:extLst>
          </p:cNvPr>
          <p:cNvSpPr>
            <a:spLocks noGrp="1" noChangeArrowheads="1"/>
          </p:cNvSpPr>
          <p:nvPr>
            <p:ph type="body" idx="1"/>
          </p:nvPr>
        </p:nvSpPr>
        <p:spPr>
          <a:xfrm>
            <a:off x="660400" y="4779963"/>
            <a:ext cx="539115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lstStyle/>
          <a:p>
            <a:pPr eaLnBrk="1" hangingPunct="1"/>
            <a:r>
              <a:rPr lang="en-US" altLang="ja-JP" b="1"/>
              <a:t> </a:t>
            </a:r>
            <a:r>
              <a:rPr lang="ja-JP" altLang="ja-JP"/>
              <a:t>連携づくりを進め，継続してきたことで，現在は次のような特色ある取り組みを行</a:t>
            </a:r>
            <a:r>
              <a:rPr lang="ja-JP" altLang="en-US"/>
              <a:t>っています。</a:t>
            </a:r>
            <a:endParaRPr lang="ja-JP" altLang="ja-JP"/>
          </a:p>
          <a:p>
            <a:pPr eaLnBrk="1" hangingPunct="1"/>
            <a:r>
              <a:rPr lang="ja-JP" altLang="en-US"/>
              <a:t>　</a:t>
            </a:r>
            <a:r>
              <a:rPr lang="ja-JP" altLang="ja-JP"/>
              <a:t>１</a:t>
            </a:r>
            <a:r>
              <a:rPr lang="ja-JP" altLang="en-US"/>
              <a:t>つ目は，</a:t>
            </a:r>
            <a:r>
              <a:rPr lang="ja-JP" altLang="ja-JP"/>
              <a:t>保健福祉課，</a:t>
            </a:r>
            <a:r>
              <a:rPr lang="ja-JP" altLang="en-US"/>
              <a:t>養護教諭</a:t>
            </a:r>
            <a:r>
              <a:rPr lang="ja-JP" altLang="ja-JP"/>
              <a:t>との連携</a:t>
            </a:r>
            <a:r>
              <a:rPr lang="ja-JP" altLang="en-US"/>
              <a:t>です。</a:t>
            </a:r>
            <a:endParaRPr lang="ja-JP" altLang="ja-JP"/>
          </a:p>
          <a:p>
            <a:pPr eaLnBrk="1" hangingPunct="1"/>
            <a:r>
              <a:rPr lang="ja-JP" altLang="ja-JP" b="1"/>
              <a:t>　</a:t>
            </a:r>
            <a:r>
              <a:rPr lang="ja-JP" altLang="ja-JP"/>
              <a:t>児童生徒の健康づくりに関わる者が，定期的に集まる機会を設定し，歯科保健に関する課題や指導の様子を共有しながら，町内で一貫性のある取組をめざしています。</a:t>
            </a:r>
            <a:endParaRPr lang="en-US" altLang="ja-JP"/>
          </a:p>
          <a:p>
            <a:pPr eaLnBrk="1" hangingPunct="1"/>
            <a:endParaRPr lang="en-US" altLang="ja-JP"/>
          </a:p>
          <a:p>
            <a:pPr eaLnBrk="1" hangingPunct="1"/>
            <a:r>
              <a:rPr lang="ja-JP" altLang="en-US"/>
              <a:t>２つ目は、養護教諭とともに作り上げる歯科指導の実践と積み上げです。</a:t>
            </a:r>
            <a:endParaRPr lang="en-US" altLang="ja-JP"/>
          </a:p>
          <a:p>
            <a:pPr eaLnBrk="1" hangingPunct="1"/>
            <a:r>
              <a:rPr lang="ja-JP" altLang="en-US"/>
              <a:t>　各学校の歯科保健課題や発達段階に合わせた指導案を作成し、より実態に即した歯科保健指導を行っています。</a:t>
            </a:r>
            <a:endParaRPr lang="en-US" altLang="ja-JP"/>
          </a:p>
          <a:p>
            <a:pPr eaLnBrk="1" hangingPunct="1"/>
            <a:endParaRPr lang="en-US" altLang="ja-JP"/>
          </a:p>
          <a:p>
            <a:pPr eaLnBrk="1" hangingPunct="1"/>
            <a:r>
              <a:rPr lang="ja-JP" altLang="en-US"/>
              <a:t>３つ目は、機会を</a:t>
            </a:r>
            <a:r>
              <a:rPr kumimoji="0" lang="ja-JP" altLang="en-US">
                <a:solidFill>
                  <a:srgbClr val="FF0066"/>
                </a:solidFill>
                <a:latin typeface="Verdana" panose="020B0604030504040204" pitchFamily="34" charset="0"/>
              </a:rPr>
              <a:t>捉えた児童生徒，家庭への啓発です</a:t>
            </a:r>
            <a:r>
              <a:rPr kumimoji="0" lang="ja-JP" altLang="en-US" sz="1400">
                <a:solidFill>
                  <a:srgbClr val="FF0066"/>
                </a:solidFill>
                <a:latin typeface="Verdana" panose="020B0604030504040204" pitchFamily="34" charset="0"/>
              </a:rPr>
              <a:t>。</a:t>
            </a:r>
            <a:endParaRPr kumimoji="0" lang="en-US" altLang="ja-JP" sz="1400">
              <a:solidFill>
                <a:srgbClr val="FF0066"/>
              </a:solidFill>
              <a:latin typeface="Verdana" panose="020B0604030504040204" pitchFamily="34" charset="0"/>
            </a:endParaRPr>
          </a:p>
          <a:p>
            <a:pPr eaLnBrk="1" hangingPunct="1"/>
            <a:r>
              <a:rPr kumimoji="0" lang="ja-JP" altLang="en-US">
                <a:solidFill>
                  <a:srgbClr val="FF0066"/>
                </a:solidFill>
                <a:latin typeface="Verdana" panose="020B0604030504040204" pitchFamily="34" charset="0"/>
              </a:rPr>
              <a:t>歯と口腔の重要性を意識し、生活習慣の定着に向けて、家庭への情報提供や情報発信を工夫しています</a:t>
            </a:r>
            <a:r>
              <a:rPr kumimoji="0" lang="ja-JP" altLang="en-US" sz="1400">
                <a:solidFill>
                  <a:srgbClr val="FF0066"/>
                </a:solidFill>
                <a:latin typeface="Verdana" panose="020B0604030504040204" pitchFamily="34" charset="0"/>
              </a:rPr>
              <a:t>。</a:t>
            </a:r>
            <a:endParaRPr lang="ja-JP" altLang="en-US"/>
          </a:p>
        </p:txBody>
      </p:sp>
      <p:sp>
        <p:nvSpPr>
          <p:cNvPr id="21509" name="スライド番号プレースホルダー 3">
            <a:extLst>
              <a:ext uri="{FF2B5EF4-FFF2-40B4-BE49-F238E27FC236}">
                <a16:creationId xmlns:a16="http://schemas.microsoft.com/office/drawing/2014/main" id="{1B2B4632-ED79-3C46-B05D-4FA63339B392}"/>
              </a:ext>
            </a:extLst>
          </p:cNvPr>
          <p:cNvSpPr txBox="1">
            <a:spLocks noGrp="1"/>
          </p:cNvSpPr>
          <p:nvPr/>
        </p:nvSpPr>
        <p:spPr bwMode="auto">
          <a:xfrm>
            <a:off x="3814763" y="9371013"/>
            <a:ext cx="2919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6" tIns="45692" rIns="91386" bIns="45692" anchor="b"/>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r"/>
            <a:fld id="{3C42AC26-6056-44D5-88A0-476D2B80DB1A}" type="slidenum">
              <a:rPr lang="ja-JP" altLang="en-US" sz="1100" b="0">
                <a:latin typeface="Times New Roman" panose="02020603050405020304" pitchFamily="18" charset="0"/>
                <a:ea typeface="ＭＳ Ｐゴシック" panose="020B0600070205080204" pitchFamily="50" charset="-128"/>
              </a:rPr>
              <a:pPr algn="r"/>
              <a:t>9</a:t>
            </a:fld>
            <a:endParaRPr lang="en-US" altLang="ja-JP" sz="1100" b="0">
              <a:latin typeface="Times New Roman" panose="02020603050405020304" pitchFamily="18" charset="0"/>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65426A04-E746-43AF-3590-57F608731130}"/>
              </a:ext>
            </a:extLst>
          </p:cNvPr>
          <p:cNvSpPr>
            <a:spLocks noGrp="1" noChangeArrowheads="1"/>
          </p:cNvSpPr>
          <p:nvPr>
            <p:ph type="dt" sz="half" idx="10"/>
          </p:nvPr>
        </p:nvSpPr>
        <p:spPr>
          <a:ln/>
        </p:spPr>
        <p:txBody>
          <a:bodyPr/>
          <a:lstStyle>
            <a:lvl1pPr>
              <a:defRPr/>
            </a:lvl1pPr>
          </a:lstStyle>
          <a:p>
            <a:pPr>
              <a:defRPr/>
            </a:pPr>
            <a:fld id="{EB78C6DF-1006-44B3-8EBE-9E80DA1C306E}" type="datetime1">
              <a:rPr lang="en-US" altLang="ja-JP"/>
              <a:pPr>
                <a:defRPr/>
              </a:pPr>
              <a:t>5/20/2022</a:t>
            </a:fld>
            <a:endParaRPr lang="en-US" altLang="ja-JP"/>
          </a:p>
        </p:txBody>
      </p:sp>
      <p:sp>
        <p:nvSpPr>
          <p:cNvPr id="5" name="Rectangle 7">
            <a:extLst>
              <a:ext uri="{FF2B5EF4-FFF2-40B4-BE49-F238E27FC236}">
                <a16:creationId xmlns:a16="http://schemas.microsoft.com/office/drawing/2014/main" id="{4E39E8AC-2977-EF9A-A712-937187DC3CA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BDAB6ACC-1852-912D-725F-1464383BF9F2}"/>
              </a:ext>
            </a:extLst>
          </p:cNvPr>
          <p:cNvSpPr>
            <a:spLocks noGrp="1" noChangeArrowheads="1"/>
          </p:cNvSpPr>
          <p:nvPr>
            <p:ph type="sldNum" sz="quarter" idx="12"/>
          </p:nvPr>
        </p:nvSpPr>
        <p:spPr>
          <a:ln/>
        </p:spPr>
        <p:txBody>
          <a:bodyPr/>
          <a:lstStyle>
            <a:lvl1pPr>
              <a:defRPr/>
            </a:lvl1pPr>
          </a:lstStyle>
          <a:p>
            <a:pPr>
              <a:defRPr/>
            </a:pPr>
            <a:fld id="{3AF47557-525F-4B80-BF6F-0B400E18206E}" type="slidenum">
              <a:rPr lang="en-US" altLang="ja-JP"/>
              <a:pPr>
                <a:defRPr/>
              </a:pPr>
              <a:t>‹#›</a:t>
            </a:fld>
            <a:endParaRPr lang="en-US" altLang="ja-JP"/>
          </a:p>
        </p:txBody>
      </p:sp>
    </p:spTree>
    <p:extLst>
      <p:ext uri="{BB962C8B-B14F-4D97-AF65-F5344CB8AC3E}">
        <p14:creationId xmlns:p14="http://schemas.microsoft.com/office/powerpoint/2010/main" val="278130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367097" y="1052514"/>
            <a:ext cx="1793631" cy="47529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83274" y="1052514"/>
            <a:ext cx="5243146" cy="47529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8B4EDC6A-B884-DE54-C132-21EB928F80A9}"/>
              </a:ext>
            </a:extLst>
          </p:cNvPr>
          <p:cNvSpPr>
            <a:spLocks noGrp="1" noChangeArrowheads="1"/>
          </p:cNvSpPr>
          <p:nvPr>
            <p:ph type="dt" sz="half" idx="10"/>
          </p:nvPr>
        </p:nvSpPr>
        <p:spPr>
          <a:ln/>
        </p:spPr>
        <p:txBody>
          <a:bodyPr/>
          <a:lstStyle>
            <a:lvl1pPr>
              <a:defRPr/>
            </a:lvl1pPr>
          </a:lstStyle>
          <a:p>
            <a:pPr>
              <a:defRPr/>
            </a:pPr>
            <a:fld id="{52EE1D8D-9821-4DD7-A338-273AE7BAE55C}" type="datetime1">
              <a:rPr lang="en-US" altLang="ja-JP"/>
              <a:pPr>
                <a:defRPr/>
              </a:pPr>
              <a:t>5/20/2022</a:t>
            </a:fld>
            <a:endParaRPr lang="en-US" altLang="ja-JP"/>
          </a:p>
        </p:txBody>
      </p:sp>
      <p:sp>
        <p:nvSpPr>
          <p:cNvPr id="5" name="Rectangle 7">
            <a:extLst>
              <a:ext uri="{FF2B5EF4-FFF2-40B4-BE49-F238E27FC236}">
                <a16:creationId xmlns:a16="http://schemas.microsoft.com/office/drawing/2014/main" id="{D415FDA6-01DB-3976-E6DC-B14D2E085C5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D36853A4-9AC6-1AEE-81EC-074CFB0717F2}"/>
              </a:ext>
            </a:extLst>
          </p:cNvPr>
          <p:cNvSpPr>
            <a:spLocks noGrp="1" noChangeArrowheads="1"/>
          </p:cNvSpPr>
          <p:nvPr>
            <p:ph type="sldNum" sz="quarter" idx="12"/>
          </p:nvPr>
        </p:nvSpPr>
        <p:spPr>
          <a:ln/>
        </p:spPr>
        <p:txBody>
          <a:bodyPr/>
          <a:lstStyle>
            <a:lvl1pPr>
              <a:defRPr/>
            </a:lvl1pPr>
          </a:lstStyle>
          <a:p>
            <a:pPr>
              <a:defRPr/>
            </a:pPr>
            <a:fld id="{8A8A0959-F98B-4EDF-9C2C-3F4FEFE96E0E}" type="slidenum">
              <a:rPr lang="en-US" altLang="ja-JP"/>
              <a:pPr>
                <a:defRPr/>
              </a:pPr>
              <a:t>‹#›</a:t>
            </a:fld>
            <a:endParaRPr lang="en-US" altLang="ja-JP"/>
          </a:p>
        </p:txBody>
      </p:sp>
    </p:spTree>
    <p:extLst>
      <p:ext uri="{BB962C8B-B14F-4D97-AF65-F5344CB8AC3E}">
        <p14:creationId xmlns:p14="http://schemas.microsoft.com/office/powerpoint/2010/main" val="203320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982663" y="1052513"/>
            <a:ext cx="7178675" cy="4752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a:extLst>
              <a:ext uri="{FF2B5EF4-FFF2-40B4-BE49-F238E27FC236}">
                <a16:creationId xmlns:a16="http://schemas.microsoft.com/office/drawing/2014/main" id="{E0BB20B7-7895-8D90-B14B-50C85B80AF11}"/>
              </a:ext>
            </a:extLst>
          </p:cNvPr>
          <p:cNvSpPr>
            <a:spLocks noGrp="1" noChangeArrowheads="1"/>
          </p:cNvSpPr>
          <p:nvPr>
            <p:ph type="dt" sz="half" idx="10"/>
          </p:nvPr>
        </p:nvSpPr>
        <p:spPr>
          <a:ln/>
        </p:spPr>
        <p:txBody>
          <a:bodyPr/>
          <a:lstStyle>
            <a:lvl1pPr>
              <a:defRPr/>
            </a:lvl1pPr>
          </a:lstStyle>
          <a:p>
            <a:pPr>
              <a:defRPr/>
            </a:pPr>
            <a:fld id="{7262F2C6-E64A-4C3F-9053-8B505C921A72}" type="datetime1">
              <a:rPr lang="en-US" altLang="ja-JP"/>
              <a:pPr>
                <a:defRPr/>
              </a:pPr>
              <a:t>5/20/2022</a:t>
            </a:fld>
            <a:endParaRPr lang="en-US" altLang="ja-JP"/>
          </a:p>
        </p:txBody>
      </p:sp>
      <p:sp>
        <p:nvSpPr>
          <p:cNvPr id="4" name="Rectangle 7">
            <a:extLst>
              <a:ext uri="{FF2B5EF4-FFF2-40B4-BE49-F238E27FC236}">
                <a16:creationId xmlns:a16="http://schemas.microsoft.com/office/drawing/2014/main" id="{BE5678AC-C935-19AA-BFC3-CA6CDC0DC0F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8">
            <a:extLst>
              <a:ext uri="{FF2B5EF4-FFF2-40B4-BE49-F238E27FC236}">
                <a16:creationId xmlns:a16="http://schemas.microsoft.com/office/drawing/2014/main" id="{3AFB37C2-EAA3-7B1F-3F6F-97B7E074B83E}"/>
              </a:ext>
            </a:extLst>
          </p:cNvPr>
          <p:cNvSpPr>
            <a:spLocks noGrp="1" noChangeArrowheads="1"/>
          </p:cNvSpPr>
          <p:nvPr>
            <p:ph type="sldNum" sz="quarter" idx="12"/>
          </p:nvPr>
        </p:nvSpPr>
        <p:spPr>
          <a:ln/>
        </p:spPr>
        <p:txBody>
          <a:bodyPr/>
          <a:lstStyle>
            <a:lvl1pPr>
              <a:defRPr/>
            </a:lvl1pPr>
          </a:lstStyle>
          <a:p>
            <a:pPr>
              <a:defRPr/>
            </a:pPr>
            <a:fld id="{6D9BFFE8-02E8-41C2-9429-B6159EC5E7F5}" type="slidenum">
              <a:rPr lang="en-US" altLang="ja-JP"/>
              <a:pPr>
                <a:defRPr/>
              </a:pPr>
              <a:t>‹#›</a:t>
            </a:fld>
            <a:endParaRPr lang="en-US" altLang="ja-JP"/>
          </a:p>
        </p:txBody>
      </p:sp>
    </p:spTree>
    <p:extLst>
      <p:ext uri="{BB962C8B-B14F-4D97-AF65-F5344CB8AC3E}">
        <p14:creationId xmlns:p14="http://schemas.microsoft.com/office/powerpoint/2010/main" val="42290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id="{C98C15F0-5AB2-2ABC-E2D2-7FAB753DE6F3}"/>
              </a:ext>
            </a:extLst>
          </p:cNvPr>
          <p:cNvSpPr>
            <a:spLocks noGrp="1" noChangeArrowheads="1"/>
          </p:cNvSpPr>
          <p:nvPr>
            <p:ph type="dt" sz="half" idx="10"/>
          </p:nvPr>
        </p:nvSpPr>
        <p:spPr>
          <a:ln/>
        </p:spPr>
        <p:txBody>
          <a:bodyPr/>
          <a:lstStyle>
            <a:lvl1pPr>
              <a:defRPr/>
            </a:lvl1pPr>
          </a:lstStyle>
          <a:p>
            <a:pPr>
              <a:defRPr/>
            </a:pPr>
            <a:fld id="{9066A8D7-6CA8-413B-B9E1-2E1B3C0B18D2}" type="datetime1">
              <a:rPr lang="en-US" altLang="ja-JP"/>
              <a:pPr>
                <a:defRPr/>
              </a:pPr>
              <a:t>5/20/2022</a:t>
            </a:fld>
            <a:endParaRPr lang="en-US" altLang="ja-JP"/>
          </a:p>
        </p:txBody>
      </p:sp>
      <p:sp>
        <p:nvSpPr>
          <p:cNvPr id="5" name="Rectangle 7">
            <a:extLst>
              <a:ext uri="{FF2B5EF4-FFF2-40B4-BE49-F238E27FC236}">
                <a16:creationId xmlns:a16="http://schemas.microsoft.com/office/drawing/2014/main" id="{2E3B91E9-7FED-1DF9-B9A1-FA70F92C369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8F6AA663-C4D6-4C20-8B18-E9C14EB69EE4}"/>
              </a:ext>
            </a:extLst>
          </p:cNvPr>
          <p:cNvSpPr>
            <a:spLocks noGrp="1" noChangeArrowheads="1"/>
          </p:cNvSpPr>
          <p:nvPr>
            <p:ph type="sldNum" sz="quarter" idx="12"/>
          </p:nvPr>
        </p:nvSpPr>
        <p:spPr>
          <a:ln/>
        </p:spPr>
        <p:txBody>
          <a:bodyPr/>
          <a:lstStyle>
            <a:lvl1pPr>
              <a:defRPr/>
            </a:lvl1pPr>
          </a:lstStyle>
          <a:p>
            <a:pPr>
              <a:defRPr/>
            </a:pPr>
            <a:fld id="{66D16CF6-86B8-46A9-80C5-6A9C47F54612}" type="slidenum">
              <a:rPr lang="en-US" altLang="ja-JP"/>
              <a:pPr>
                <a:defRPr/>
              </a:pPr>
              <a:t>‹#›</a:t>
            </a:fld>
            <a:endParaRPr lang="en-US" altLang="ja-JP"/>
          </a:p>
        </p:txBody>
      </p:sp>
    </p:spTree>
    <p:extLst>
      <p:ext uri="{BB962C8B-B14F-4D97-AF65-F5344CB8AC3E}">
        <p14:creationId xmlns:p14="http://schemas.microsoft.com/office/powerpoint/2010/main" val="256413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83274" y="2205038"/>
            <a:ext cx="3518388" cy="3600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2338" y="2205038"/>
            <a:ext cx="3518389" cy="3600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id="{0F21C18D-8D06-4FD4-6FED-94F591D12AFA}"/>
              </a:ext>
            </a:extLst>
          </p:cNvPr>
          <p:cNvSpPr>
            <a:spLocks noGrp="1" noChangeArrowheads="1"/>
          </p:cNvSpPr>
          <p:nvPr>
            <p:ph type="dt" sz="half" idx="10"/>
          </p:nvPr>
        </p:nvSpPr>
        <p:spPr>
          <a:ln/>
        </p:spPr>
        <p:txBody>
          <a:bodyPr/>
          <a:lstStyle>
            <a:lvl1pPr>
              <a:defRPr/>
            </a:lvl1pPr>
          </a:lstStyle>
          <a:p>
            <a:pPr>
              <a:defRPr/>
            </a:pPr>
            <a:fld id="{4DBA1AEF-9AEF-4CA7-B0F9-9868449EB9AB}" type="datetime1">
              <a:rPr lang="en-US" altLang="ja-JP"/>
              <a:pPr>
                <a:defRPr/>
              </a:pPr>
              <a:t>5/20/2022</a:t>
            </a:fld>
            <a:endParaRPr lang="en-US" altLang="ja-JP"/>
          </a:p>
        </p:txBody>
      </p:sp>
      <p:sp>
        <p:nvSpPr>
          <p:cNvPr id="6" name="Rectangle 7">
            <a:extLst>
              <a:ext uri="{FF2B5EF4-FFF2-40B4-BE49-F238E27FC236}">
                <a16:creationId xmlns:a16="http://schemas.microsoft.com/office/drawing/2014/main" id="{430A3485-0ECF-C162-B733-EFF8F22CF89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a:extLst>
              <a:ext uri="{FF2B5EF4-FFF2-40B4-BE49-F238E27FC236}">
                <a16:creationId xmlns:a16="http://schemas.microsoft.com/office/drawing/2014/main" id="{DF934862-6F79-E117-4597-9E07ACBE3827}"/>
              </a:ext>
            </a:extLst>
          </p:cNvPr>
          <p:cNvSpPr>
            <a:spLocks noGrp="1" noChangeArrowheads="1"/>
          </p:cNvSpPr>
          <p:nvPr>
            <p:ph type="sldNum" sz="quarter" idx="12"/>
          </p:nvPr>
        </p:nvSpPr>
        <p:spPr>
          <a:ln/>
        </p:spPr>
        <p:txBody>
          <a:bodyPr/>
          <a:lstStyle>
            <a:lvl1pPr>
              <a:defRPr/>
            </a:lvl1pPr>
          </a:lstStyle>
          <a:p>
            <a:pPr>
              <a:defRPr/>
            </a:pPr>
            <a:fld id="{C631DE26-8E98-4517-9872-5084E94B6C3B}" type="slidenum">
              <a:rPr lang="en-US" altLang="ja-JP"/>
              <a:pPr>
                <a:defRPr/>
              </a:pPr>
              <a:t>‹#›</a:t>
            </a:fld>
            <a:endParaRPr lang="en-US" altLang="ja-JP"/>
          </a:p>
        </p:txBody>
      </p:sp>
    </p:spTree>
    <p:extLst>
      <p:ext uri="{BB962C8B-B14F-4D97-AF65-F5344CB8AC3E}">
        <p14:creationId xmlns:p14="http://schemas.microsoft.com/office/powerpoint/2010/main" val="32318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id="{7743046A-2CA3-FCCA-B490-B21C5E58FC9D}"/>
              </a:ext>
            </a:extLst>
          </p:cNvPr>
          <p:cNvSpPr>
            <a:spLocks noGrp="1" noChangeArrowheads="1"/>
          </p:cNvSpPr>
          <p:nvPr>
            <p:ph type="dt" sz="half" idx="10"/>
          </p:nvPr>
        </p:nvSpPr>
        <p:spPr>
          <a:ln/>
        </p:spPr>
        <p:txBody>
          <a:bodyPr/>
          <a:lstStyle>
            <a:lvl1pPr>
              <a:defRPr/>
            </a:lvl1pPr>
          </a:lstStyle>
          <a:p>
            <a:pPr>
              <a:defRPr/>
            </a:pPr>
            <a:fld id="{D4BE95DA-C56A-4234-A560-0845B6778C2D}" type="datetime1">
              <a:rPr lang="en-US" altLang="ja-JP"/>
              <a:pPr>
                <a:defRPr/>
              </a:pPr>
              <a:t>5/20/2022</a:t>
            </a:fld>
            <a:endParaRPr lang="en-US" altLang="ja-JP"/>
          </a:p>
        </p:txBody>
      </p:sp>
      <p:sp>
        <p:nvSpPr>
          <p:cNvPr id="8" name="Rectangle 7">
            <a:extLst>
              <a:ext uri="{FF2B5EF4-FFF2-40B4-BE49-F238E27FC236}">
                <a16:creationId xmlns:a16="http://schemas.microsoft.com/office/drawing/2014/main" id="{ACF4E6AB-3719-908B-057D-477966552A2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8">
            <a:extLst>
              <a:ext uri="{FF2B5EF4-FFF2-40B4-BE49-F238E27FC236}">
                <a16:creationId xmlns:a16="http://schemas.microsoft.com/office/drawing/2014/main" id="{973B47E2-031F-C45B-3D4E-FD15C1D4867D}"/>
              </a:ext>
            </a:extLst>
          </p:cNvPr>
          <p:cNvSpPr>
            <a:spLocks noGrp="1" noChangeArrowheads="1"/>
          </p:cNvSpPr>
          <p:nvPr>
            <p:ph type="sldNum" sz="quarter" idx="12"/>
          </p:nvPr>
        </p:nvSpPr>
        <p:spPr>
          <a:ln/>
        </p:spPr>
        <p:txBody>
          <a:bodyPr/>
          <a:lstStyle>
            <a:lvl1pPr>
              <a:defRPr/>
            </a:lvl1pPr>
          </a:lstStyle>
          <a:p>
            <a:pPr>
              <a:defRPr/>
            </a:pPr>
            <a:fld id="{3FFDD9B2-58B9-491C-AAE4-2FA607F1A748}" type="slidenum">
              <a:rPr lang="en-US" altLang="ja-JP"/>
              <a:pPr>
                <a:defRPr/>
              </a:pPr>
              <a:t>‹#›</a:t>
            </a:fld>
            <a:endParaRPr lang="en-US" altLang="ja-JP"/>
          </a:p>
        </p:txBody>
      </p:sp>
    </p:spTree>
    <p:extLst>
      <p:ext uri="{BB962C8B-B14F-4D97-AF65-F5344CB8AC3E}">
        <p14:creationId xmlns:p14="http://schemas.microsoft.com/office/powerpoint/2010/main" val="400008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id="{BC2F1871-3FDD-DB9C-2613-508A4EB1296E}"/>
              </a:ext>
            </a:extLst>
          </p:cNvPr>
          <p:cNvSpPr>
            <a:spLocks noGrp="1" noChangeArrowheads="1"/>
          </p:cNvSpPr>
          <p:nvPr>
            <p:ph type="dt" sz="half" idx="10"/>
          </p:nvPr>
        </p:nvSpPr>
        <p:spPr>
          <a:ln/>
        </p:spPr>
        <p:txBody>
          <a:bodyPr/>
          <a:lstStyle>
            <a:lvl1pPr>
              <a:defRPr/>
            </a:lvl1pPr>
          </a:lstStyle>
          <a:p>
            <a:pPr>
              <a:defRPr/>
            </a:pPr>
            <a:fld id="{A052246F-98B9-4ABC-B855-FD5A87E3BBBA}" type="datetime1">
              <a:rPr lang="en-US" altLang="ja-JP"/>
              <a:pPr>
                <a:defRPr/>
              </a:pPr>
              <a:t>5/20/2022</a:t>
            </a:fld>
            <a:endParaRPr lang="en-US" altLang="ja-JP"/>
          </a:p>
        </p:txBody>
      </p:sp>
      <p:sp>
        <p:nvSpPr>
          <p:cNvPr id="4" name="Rectangle 7">
            <a:extLst>
              <a:ext uri="{FF2B5EF4-FFF2-40B4-BE49-F238E27FC236}">
                <a16:creationId xmlns:a16="http://schemas.microsoft.com/office/drawing/2014/main" id="{11555FF3-B585-3200-216F-FF0C28B3FF4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8">
            <a:extLst>
              <a:ext uri="{FF2B5EF4-FFF2-40B4-BE49-F238E27FC236}">
                <a16:creationId xmlns:a16="http://schemas.microsoft.com/office/drawing/2014/main" id="{F09B09C1-DD97-3308-52F0-62AB31DCE269}"/>
              </a:ext>
            </a:extLst>
          </p:cNvPr>
          <p:cNvSpPr>
            <a:spLocks noGrp="1" noChangeArrowheads="1"/>
          </p:cNvSpPr>
          <p:nvPr>
            <p:ph type="sldNum" sz="quarter" idx="12"/>
          </p:nvPr>
        </p:nvSpPr>
        <p:spPr>
          <a:ln/>
        </p:spPr>
        <p:txBody>
          <a:bodyPr/>
          <a:lstStyle>
            <a:lvl1pPr>
              <a:defRPr/>
            </a:lvl1pPr>
          </a:lstStyle>
          <a:p>
            <a:pPr>
              <a:defRPr/>
            </a:pPr>
            <a:fld id="{244EAEA4-FA72-472D-8554-B992881E98C8}" type="slidenum">
              <a:rPr lang="en-US" altLang="ja-JP"/>
              <a:pPr>
                <a:defRPr/>
              </a:pPr>
              <a:t>‹#›</a:t>
            </a:fld>
            <a:endParaRPr lang="en-US" altLang="ja-JP"/>
          </a:p>
        </p:txBody>
      </p:sp>
    </p:spTree>
    <p:extLst>
      <p:ext uri="{BB962C8B-B14F-4D97-AF65-F5344CB8AC3E}">
        <p14:creationId xmlns:p14="http://schemas.microsoft.com/office/powerpoint/2010/main" val="2059302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EA72787-34E7-E567-BB39-D6811E767138}"/>
              </a:ext>
            </a:extLst>
          </p:cNvPr>
          <p:cNvSpPr>
            <a:spLocks noGrp="1" noChangeArrowheads="1"/>
          </p:cNvSpPr>
          <p:nvPr>
            <p:ph type="dt" sz="half" idx="10"/>
          </p:nvPr>
        </p:nvSpPr>
        <p:spPr>
          <a:ln/>
        </p:spPr>
        <p:txBody>
          <a:bodyPr/>
          <a:lstStyle>
            <a:lvl1pPr>
              <a:defRPr/>
            </a:lvl1pPr>
          </a:lstStyle>
          <a:p>
            <a:pPr>
              <a:defRPr/>
            </a:pPr>
            <a:fld id="{B6690CB8-CDCE-4BC9-94EF-A7A488C5E9FB}" type="datetime1">
              <a:rPr lang="en-US" altLang="ja-JP"/>
              <a:pPr>
                <a:defRPr/>
              </a:pPr>
              <a:t>5/20/2022</a:t>
            </a:fld>
            <a:endParaRPr lang="en-US" altLang="ja-JP"/>
          </a:p>
        </p:txBody>
      </p:sp>
      <p:sp>
        <p:nvSpPr>
          <p:cNvPr id="3" name="Rectangle 7">
            <a:extLst>
              <a:ext uri="{FF2B5EF4-FFF2-40B4-BE49-F238E27FC236}">
                <a16:creationId xmlns:a16="http://schemas.microsoft.com/office/drawing/2014/main" id="{987D24EF-DEDF-12CD-409F-DF3F33287FC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8">
            <a:extLst>
              <a:ext uri="{FF2B5EF4-FFF2-40B4-BE49-F238E27FC236}">
                <a16:creationId xmlns:a16="http://schemas.microsoft.com/office/drawing/2014/main" id="{46D632BA-4C9C-5C84-4770-0849AC9B55AB}"/>
              </a:ext>
            </a:extLst>
          </p:cNvPr>
          <p:cNvSpPr>
            <a:spLocks noGrp="1" noChangeArrowheads="1"/>
          </p:cNvSpPr>
          <p:nvPr>
            <p:ph type="sldNum" sz="quarter" idx="12"/>
          </p:nvPr>
        </p:nvSpPr>
        <p:spPr>
          <a:ln/>
        </p:spPr>
        <p:txBody>
          <a:bodyPr/>
          <a:lstStyle>
            <a:lvl1pPr>
              <a:defRPr/>
            </a:lvl1pPr>
          </a:lstStyle>
          <a:p>
            <a:pPr>
              <a:defRPr/>
            </a:pPr>
            <a:fld id="{B09EF3AF-4FE0-4A31-BF16-4A560ACAF34E}" type="slidenum">
              <a:rPr lang="en-US" altLang="ja-JP"/>
              <a:pPr>
                <a:defRPr/>
              </a:pPr>
              <a:t>‹#›</a:t>
            </a:fld>
            <a:endParaRPr lang="en-US" altLang="ja-JP"/>
          </a:p>
        </p:txBody>
      </p:sp>
    </p:spTree>
    <p:extLst>
      <p:ext uri="{BB962C8B-B14F-4D97-AF65-F5344CB8AC3E}">
        <p14:creationId xmlns:p14="http://schemas.microsoft.com/office/powerpoint/2010/main" val="3468275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BC6A6C59-9495-0DDF-67E8-031BC580EAFF}"/>
              </a:ext>
            </a:extLst>
          </p:cNvPr>
          <p:cNvSpPr>
            <a:spLocks noGrp="1" noChangeArrowheads="1"/>
          </p:cNvSpPr>
          <p:nvPr>
            <p:ph type="dt" sz="half" idx="10"/>
          </p:nvPr>
        </p:nvSpPr>
        <p:spPr>
          <a:ln/>
        </p:spPr>
        <p:txBody>
          <a:bodyPr/>
          <a:lstStyle>
            <a:lvl1pPr>
              <a:defRPr/>
            </a:lvl1pPr>
          </a:lstStyle>
          <a:p>
            <a:pPr>
              <a:defRPr/>
            </a:pPr>
            <a:fld id="{13C2832D-F3E8-4A1D-9BE3-BB393F2B4026}" type="datetime1">
              <a:rPr lang="en-US" altLang="ja-JP"/>
              <a:pPr>
                <a:defRPr/>
              </a:pPr>
              <a:t>5/20/2022</a:t>
            </a:fld>
            <a:endParaRPr lang="en-US" altLang="ja-JP"/>
          </a:p>
        </p:txBody>
      </p:sp>
      <p:sp>
        <p:nvSpPr>
          <p:cNvPr id="6" name="Rectangle 7">
            <a:extLst>
              <a:ext uri="{FF2B5EF4-FFF2-40B4-BE49-F238E27FC236}">
                <a16:creationId xmlns:a16="http://schemas.microsoft.com/office/drawing/2014/main" id="{19CD2C32-E037-AA00-4C67-C2B777EADA2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a:extLst>
              <a:ext uri="{FF2B5EF4-FFF2-40B4-BE49-F238E27FC236}">
                <a16:creationId xmlns:a16="http://schemas.microsoft.com/office/drawing/2014/main" id="{C145D659-AC00-0899-3B68-0A25D7109517}"/>
              </a:ext>
            </a:extLst>
          </p:cNvPr>
          <p:cNvSpPr>
            <a:spLocks noGrp="1" noChangeArrowheads="1"/>
          </p:cNvSpPr>
          <p:nvPr>
            <p:ph type="sldNum" sz="quarter" idx="12"/>
          </p:nvPr>
        </p:nvSpPr>
        <p:spPr>
          <a:ln/>
        </p:spPr>
        <p:txBody>
          <a:bodyPr/>
          <a:lstStyle>
            <a:lvl1pPr>
              <a:defRPr/>
            </a:lvl1pPr>
          </a:lstStyle>
          <a:p>
            <a:pPr>
              <a:defRPr/>
            </a:pPr>
            <a:fld id="{B34E33B6-D003-4D50-B454-F6022D3090CD}" type="slidenum">
              <a:rPr lang="en-US" altLang="ja-JP"/>
              <a:pPr>
                <a:defRPr/>
              </a:pPr>
              <a:t>‹#›</a:t>
            </a:fld>
            <a:endParaRPr lang="en-US" altLang="ja-JP"/>
          </a:p>
        </p:txBody>
      </p:sp>
    </p:spTree>
    <p:extLst>
      <p:ext uri="{BB962C8B-B14F-4D97-AF65-F5344CB8AC3E}">
        <p14:creationId xmlns:p14="http://schemas.microsoft.com/office/powerpoint/2010/main" val="113728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EBE45FD7-A19B-0A85-44EB-B001830E44A3}"/>
              </a:ext>
            </a:extLst>
          </p:cNvPr>
          <p:cNvSpPr>
            <a:spLocks noGrp="1" noChangeArrowheads="1"/>
          </p:cNvSpPr>
          <p:nvPr>
            <p:ph type="dt" sz="half" idx="10"/>
          </p:nvPr>
        </p:nvSpPr>
        <p:spPr>
          <a:ln/>
        </p:spPr>
        <p:txBody>
          <a:bodyPr/>
          <a:lstStyle>
            <a:lvl1pPr>
              <a:defRPr/>
            </a:lvl1pPr>
          </a:lstStyle>
          <a:p>
            <a:pPr>
              <a:defRPr/>
            </a:pPr>
            <a:fld id="{4CEDDF48-7367-44F3-B2C4-8343C5543CDE}" type="datetime1">
              <a:rPr lang="en-US" altLang="ja-JP"/>
              <a:pPr>
                <a:defRPr/>
              </a:pPr>
              <a:t>5/20/2022</a:t>
            </a:fld>
            <a:endParaRPr lang="en-US" altLang="ja-JP"/>
          </a:p>
        </p:txBody>
      </p:sp>
      <p:sp>
        <p:nvSpPr>
          <p:cNvPr id="6" name="Rectangle 7">
            <a:extLst>
              <a:ext uri="{FF2B5EF4-FFF2-40B4-BE49-F238E27FC236}">
                <a16:creationId xmlns:a16="http://schemas.microsoft.com/office/drawing/2014/main" id="{C1AE67FD-BDF7-C9EE-DA62-BD499610939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8">
            <a:extLst>
              <a:ext uri="{FF2B5EF4-FFF2-40B4-BE49-F238E27FC236}">
                <a16:creationId xmlns:a16="http://schemas.microsoft.com/office/drawing/2014/main" id="{D4F0C22E-506F-790F-68C0-2679AE994C55}"/>
              </a:ext>
            </a:extLst>
          </p:cNvPr>
          <p:cNvSpPr>
            <a:spLocks noGrp="1" noChangeArrowheads="1"/>
          </p:cNvSpPr>
          <p:nvPr>
            <p:ph type="sldNum" sz="quarter" idx="12"/>
          </p:nvPr>
        </p:nvSpPr>
        <p:spPr>
          <a:ln/>
        </p:spPr>
        <p:txBody>
          <a:bodyPr/>
          <a:lstStyle>
            <a:lvl1pPr>
              <a:defRPr/>
            </a:lvl1pPr>
          </a:lstStyle>
          <a:p>
            <a:pPr>
              <a:defRPr/>
            </a:pPr>
            <a:fld id="{36B75E75-CF5C-4793-9BA6-5C8862D77E75}" type="slidenum">
              <a:rPr lang="en-US" altLang="ja-JP"/>
              <a:pPr>
                <a:defRPr/>
              </a:pPr>
              <a:t>‹#›</a:t>
            </a:fld>
            <a:endParaRPr lang="en-US" altLang="ja-JP"/>
          </a:p>
        </p:txBody>
      </p:sp>
    </p:spTree>
    <p:extLst>
      <p:ext uri="{BB962C8B-B14F-4D97-AF65-F5344CB8AC3E}">
        <p14:creationId xmlns:p14="http://schemas.microsoft.com/office/powerpoint/2010/main" val="150757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769D9F40-9DF5-3CE5-E239-15402ADCF7C6}"/>
              </a:ext>
            </a:extLst>
          </p:cNvPr>
          <p:cNvSpPr>
            <a:spLocks noGrp="1" noChangeArrowheads="1"/>
          </p:cNvSpPr>
          <p:nvPr>
            <p:ph type="dt" sz="half" idx="10"/>
          </p:nvPr>
        </p:nvSpPr>
        <p:spPr>
          <a:ln/>
        </p:spPr>
        <p:txBody>
          <a:bodyPr/>
          <a:lstStyle>
            <a:lvl1pPr>
              <a:defRPr/>
            </a:lvl1pPr>
          </a:lstStyle>
          <a:p>
            <a:pPr>
              <a:defRPr/>
            </a:pPr>
            <a:fld id="{9A32409F-E5BE-4C78-AB5F-F7DC5FFC81AC}" type="datetime1">
              <a:rPr lang="en-US" altLang="ja-JP"/>
              <a:pPr>
                <a:defRPr/>
              </a:pPr>
              <a:t>5/20/2022</a:t>
            </a:fld>
            <a:endParaRPr lang="en-US" altLang="ja-JP"/>
          </a:p>
        </p:txBody>
      </p:sp>
      <p:sp>
        <p:nvSpPr>
          <p:cNvPr id="5" name="Rectangle 7">
            <a:extLst>
              <a:ext uri="{FF2B5EF4-FFF2-40B4-BE49-F238E27FC236}">
                <a16:creationId xmlns:a16="http://schemas.microsoft.com/office/drawing/2014/main" id="{4595711D-F854-4DC4-DB34-5A24F199D07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8">
            <a:extLst>
              <a:ext uri="{FF2B5EF4-FFF2-40B4-BE49-F238E27FC236}">
                <a16:creationId xmlns:a16="http://schemas.microsoft.com/office/drawing/2014/main" id="{83C0EB30-ECEB-CDA4-4D07-F1A7B8269592}"/>
              </a:ext>
            </a:extLst>
          </p:cNvPr>
          <p:cNvSpPr>
            <a:spLocks noGrp="1" noChangeArrowheads="1"/>
          </p:cNvSpPr>
          <p:nvPr>
            <p:ph type="sldNum" sz="quarter" idx="12"/>
          </p:nvPr>
        </p:nvSpPr>
        <p:spPr>
          <a:ln/>
        </p:spPr>
        <p:txBody>
          <a:bodyPr/>
          <a:lstStyle>
            <a:lvl1pPr>
              <a:defRPr/>
            </a:lvl1pPr>
          </a:lstStyle>
          <a:p>
            <a:pPr>
              <a:defRPr/>
            </a:pPr>
            <a:fld id="{C4051FF0-3D3A-4B9C-BC79-2FBB34FC493D}" type="slidenum">
              <a:rPr lang="en-US" altLang="ja-JP"/>
              <a:pPr>
                <a:defRPr/>
              </a:pPr>
              <a:t>‹#›</a:t>
            </a:fld>
            <a:endParaRPr lang="en-US" altLang="ja-JP"/>
          </a:p>
        </p:txBody>
      </p:sp>
    </p:spTree>
    <p:extLst>
      <p:ext uri="{BB962C8B-B14F-4D97-AF65-F5344CB8AC3E}">
        <p14:creationId xmlns:p14="http://schemas.microsoft.com/office/powerpoint/2010/main" val="1447220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E6E2260D-43D2-3532-DFB1-9424FA85887C}"/>
              </a:ext>
            </a:extLst>
          </p:cNvPr>
          <p:cNvSpPr>
            <a:spLocks noGrp="1" noChangeArrowheads="1"/>
          </p:cNvSpPr>
          <p:nvPr>
            <p:ph type="title"/>
          </p:nvPr>
        </p:nvSpPr>
        <p:spPr bwMode="auto">
          <a:xfrm>
            <a:off x="982663" y="1052513"/>
            <a:ext cx="60483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5">
            <a:extLst>
              <a:ext uri="{FF2B5EF4-FFF2-40B4-BE49-F238E27FC236}">
                <a16:creationId xmlns:a16="http://schemas.microsoft.com/office/drawing/2014/main" id="{E722E5FA-5B41-5506-FB50-075968EB9A60}"/>
              </a:ext>
            </a:extLst>
          </p:cNvPr>
          <p:cNvSpPr>
            <a:spLocks noGrp="1" noChangeArrowheads="1"/>
          </p:cNvSpPr>
          <p:nvPr>
            <p:ph type="body" idx="1"/>
          </p:nvPr>
        </p:nvSpPr>
        <p:spPr bwMode="auto">
          <a:xfrm>
            <a:off x="982663" y="2205038"/>
            <a:ext cx="7178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70" name="Rectangle 6">
            <a:extLst>
              <a:ext uri="{FF2B5EF4-FFF2-40B4-BE49-F238E27FC236}">
                <a16:creationId xmlns:a16="http://schemas.microsoft.com/office/drawing/2014/main" id="{74281E7E-EF65-EE1D-0C04-EA73CA3E49C9}"/>
              </a:ext>
            </a:extLst>
          </p:cNvPr>
          <p:cNvSpPr>
            <a:spLocks noGrp="1" noChangeArrowheads="1"/>
          </p:cNvSpPr>
          <p:nvPr>
            <p:ph type="dt" sz="half" idx="2"/>
          </p:nvPr>
        </p:nvSpPr>
        <p:spPr bwMode="auto">
          <a:xfrm>
            <a:off x="1508125" y="6237288"/>
            <a:ext cx="186848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b="0">
                <a:solidFill>
                  <a:srgbClr val="9966FF"/>
                </a:solidFill>
              </a:defRPr>
            </a:lvl1pPr>
          </a:lstStyle>
          <a:p>
            <a:pPr>
              <a:defRPr/>
            </a:pPr>
            <a:fld id="{45D9996E-FBBA-4EBA-8D38-C914DB4A030E}" type="datetime1">
              <a:rPr lang="en-US" altLang="ja-JP"/>
              <a:pPr>
                <a:defRPr/>
              </a:pPr>
              <a:t>5/20/2022</a:t>
            </a:fld>
            <a:endParaRPr lang="en-US" altLang="ja-JP"/>
          </a:p>
        </p:txBody>
      </p:sp>
      <p:sp>
        <p:nvSpPr>
          <p:cNvPr id="11271" name="Rectangle 7">
            <a:extLst>
              <a:ext uri="{FF2B5EF4-FFF2-40B4-BE49-F238E27FC236}">
                <a16:creationId xmlns:a16="http://schemas.microsoft.com/office/drawing/2014/main" id="{76948089-1970-2FAF-A0AC-CD18AC71A2CD}"/>
              </a:ext>
            </a:extLst>
          </p:cNvPr>
          <p:cNvSpPr>
            <a:spLocks noGrp="1" noChangeArrowheads="1"/>
          </p:cNvSpPr>
          <p:nvPr>
            <p:ph type="ftr" sz="quarter" idx="3"/>
          </p:nvPr>
        </p:nvSpPr>
        <p:spPr bwMode="auto">
          <a:xfrm>
            <a:off x="3508375" y="6245225"/>
            <a:ext cx="2924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b="0">
                <a:solidFill>
                  <a:srgbClr val="9966FF"/>
                </a:solidFill>
              </a:defRPr>
            </a:lvl1pPr>
          </a:lstStyle>
          <a:p>
            <a:pPr>
              <a:defRPr/>
            </a:pPr>
            <a:endParaRPr lang="en-US" altLang="ja-JP"/>
          </a:p>
        </p:txBody>
      </p:sp>
      <p:sp>
        <p:nvSpPr>
          <p:cNvPr id="11272" name="Rectangle 8">
            <a:extLst>
              <a:ext uri="{FF2B5EF4-FFF2-40B4-BE49-F238E27FC236}">
                <a16:creationId xmlns:a16="http://schemas.microsoft.com/office/drawing/2014/main" id="{C07DC559-A4C8-424E-A7D0-724C1A921CE1}"/>
              </a:ext>
            </a:extLst>
          </p:cNvPr>
          <p:cNvSpPr>
            <a:spLocks noGrp="1" noChangeArrowheads="1"/>
          </p:cNvSpPr>
          <p:nvPr>
            <p:ph type="sldNum" sz="quarter" idx="4"/>
          </p:nvPr>
        </p:nvSpPr>
        <p:spPr bwMode="auto">
          <a:xfrm>
            <a:off x="655955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b="0">
                <a:solidFill>
                  <a:srgbClr val="9966FF"/>
                </a:solidFill>
              </a:defRPr>
            </a:lvl1pPr>
          </a:lstStyle>
          <a:p>
            <a:pPr>
              <a:defRPr/>
            </a:pPr>
            <a:fld id="{82D7383B-5288-4BFE-8068-D287565BC3E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kumimoji="1" sz="3600">
          <a:solidFill>
            <a:srgbClr val="FF3399"/>
          </a:solidFill>
          <a:latin typeface="+mj-lt"/>
          <a:ea typeface="+mj-ea"/>
          <a:cs typeface="+mj-cs"/>
        </a:defRPr>
      </a:lvl1pPr>
      <a:lvl2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2pPr>
      <a:lvl3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3pPr>
      <a:lvl4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4pPr>
      <a:lvl5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6pPr>
      <a:lvl7pPr marL="9144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7pPr>
      <a:lvl8pPr marL="13716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8pPr>
      <a:lvl9pPr marL="18288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9pPr>
    </p:titleStyle>
    <p:bodyStyle>
      <a:lvl1pPr marL="342900" indent="-342900" algn="l" rtl="0" eaLnBrk="0" fontAlgn="base" hangingPunct="0">
        <a:spcBef>
          <a:spcPct val="20000"/>
        </a:spcBef>
        <a:spcAft>
          <a:spcPct val="0"/>
        </a:spcAft>
        <a:buBlip>
          <a:blip r:embed="rId14"/>
        </a:buBlip>
        <a:defRPr kumimoji="1" sz="3200">
          <a:solidFill>
            <a:srgbClr val="E7A647"/>
          </a:solidFill>
          <a:latin typeface="+mn-lt"/>
          <a:ea typeface="+mn-ea"/>
          <a:cs typeface="+mn-cs"/>
        </a:defRPr>
      </a:lvl1pPr>
      <a:lvl2pPr marL="742950" indent="-285750" algn="l" rtl="0" eaLnBrk="0" fontAlgn="base" hangingPunct="0">
        <a:spcBef>
          <a:spcPct val="20000"/>
        </a:spcBef>
        <a:spcAft>
          <a:spcPct val="0"/>
        </a:spcAft>
        <a:buBlip>
          <a:blip r:embed="rId14"/>
        </a:buBlip>
        <a:defRPr kumimoji="1" sz="2800">
          <a:solidFill>
            <a:srgbClr val="E7A647"/>
          </a:solidFill>
          <a:latin typeface="+mn-lt"/>
          <a:ea typeface="+mn-ea"/>
        </a:defRPr>
      </a:lvl2pPr>
      <a:lvl3pPr marL="1143000" indent="-228600" algn="l" rtl="0" eaLnBrk="0" fontAlgn="base" hangingPunct="0">
        <a:spcBef>
          <a:spcPct val="20000"/>
        </a:spcBef>
        <a:spcAft>
          <a:spcPct val="0"/>
        </a:spcAft>
        <a:buBlip>
          <a:blip r:embed="rId14"/>
        </a:buBlip>
        <a:defRPr kumimoji="1" sz="2400">
          <a:solidFill>
            <a:srgbClr val="E7A647"/>
          </a:solidFill>
          <a:latin typeface="+mn-lt"/>
          <a:ea typeface="+mn-ea"/>
        </a:defRPr>
      </a:lvl3pPr>
      <a:lvl4pPr marL="1600200" indent="-228600" algn="l" rtl="0" eaLnBrk="0" fontAlgn="base" hangingPunct="0">
        <a:spcBef>
          <a:spcPct val="20000"/>
        </a:spcBef>
        <a:spcAft>
          <a:spcPct val="0"/>
        </a:spcAft>
        <a:buBlip>
          <a:blip r:embed="rId14"/>
        </a:buBlip>
        <a:defRPr kumimoji="1" sz="2000">
          <a:solidFill>
            <a:srgbClr val="E7A647"/>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rgbClr val="E7A647"/>
          </a:solidFill>
          <a:latin typeface="+mn-lt"/>
          <a:ea typeface="+mn-ea"/>
        </a:defRPr>
      </a:lvl5pPr>
      <a:lvl6pPr marL="2514600" indent="-228600" algn="l" rtl="0" eaLnBrk="1" fontAlgn="base" hangingPunct="1">
        <a:spcBef>
          <a:spcPct val="20000"/>
        </a:spcBef>
        <a:spcAft>
          <a:spcPct val="0"/>
        </a:spcAft>
        <a:buBlip>
          <a:blip r:embed="rId14"/>
        </a:buBlip>
        <a:defRPr kumimoji="1" sz="2000">
          <a:solidFill>
            <a:srgbClr val="E7A647"/>
          </a:solidFill>
          <a:latin typeface="+mn-lt"/>
          <a:ea typeface="+mn-ea"/>
        </a:defRPr>
      </a:lvl6pPr>
      <a:lvl7pPr marL="2971800" indent="-228600" algn="l" rtl="0" eaLnBrk="1" fontAlgn="base" hangingPunct="1">
        <a:spcBef>
          <a:spcPct val="20000"/>
        </a:spcBef>
        <a:spcAft>
          <a:spcPct val="0"/>
        </a:spcAft>
        <a:buBlip>
          <a:blip r:embed="rId14"/>
        </a:buBlip>
        <a:defRPr kumimoji="1" sz="2000">
          <a:solidFill>
            <a:srgbClr val="E7A647"/>
          </a:solidFill>
          <a:latin typeface="+mn-lt"/>
          <a:ea typeface="+mn-ea"/>
        </a:defRPr>
      </a:lvl7pPr>
      <a:lvl8pPr marL="3429000" indent="-228600" algn="l" rtl="0" eaLnBrk="1" fontAlgn="base" hangingPunct="1">
        <a:spcBef>
          <a:spcPct val="20000"/>
        </a:spcBef>
        <a:spcAft>
          <a:spcPct val="0"/>
        </a:spcAft>
        <a:buBlip>
          <a:blip r:embed="rId14"/>
        </a:buBlip>
        <a:defRPr kumimoji="1" sz="2000">
          <a:solidFill>
            <a:srgbClr val="E7A647"/>
          </a:solidFill>
          <a:latin typeface="+mn-lt"/>
          <a:ea typeface="+mn-ea"/>
        </a:defRPr>
      </a:lvl8pPr>
      <a:lvl9pPr marL="3886200" indent="-228600" algn="l" rtl="0" eaLnBrk="1" fontAlgn="base" hangingPunct="1">
        <a:spcBef>
          <a:spcPct val="20000"/>
        </a:spcBef>
        <a:spcAft>
          <a:spcPct val="0"/>
        </a:spcAft>
        <a:buBlip>
          <a:blip r:embed="rId14"/>
        </a:buBlip>
        <a:defRPr kumimoji="1" sz="2000">
          <a:solidFill>
            <a:srgbClr val="E7A647"/>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5.jpe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5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6.jpe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8.jp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audio" Target="../media/media13.m4a"/><Relationship Id="rId7" Type="http://schemas.openxmlformats.org/officeDocument/2006/relationships/image" Target="../media/image60.jpe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59.jpeg"/><Relationship Id="rId5" Type="http://schemas.openxmlformats.org/officeDocument/2006/relationships/notesSlide" Target="../notesSlides/notesSlide13.xml"/><Relationship Id="rId10" Type="http://schemas.openxmlformats.org/officeDocument/2006/relationships/image" Target="../media/image7.png"/><Relationship Id="rId4" Type="http://schemas.openxmlformats.org/officeDocument/2006/relationships/slideLayout" Target="../slideLayouts/slideLayout6.xml"/><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6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66.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5.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microsoft.com/office/2007/relationships/media" Target="../media/media16.m4a"/><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16.xml"/><Relationship Id="rId11" Type="http://schemas.openxmlformats.org/officeDocument/2006/relationships/image" Target="../media/image7.png"/><Relationship Id="rId5" Type="http://schemas.openxmlformats.org/officeDocument/2006/relationships/slideLayout" Target="../slideLayouts/slideLayout6.xml"/><Relationship Id="rId10" Type="http://schemas.openxmlformats.org/officeDocument/2006/relationships/image" Target="../media/image67.png"/><Relationship Id="rId4" Type="http://schemas.openxmlformats.org/officeDocument/2006/relationships/audio" Target="../media/media16.m4a"/><Relationship Id="rId9"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7.png"/><Relationship Id="rId2" Type="http://schemas.microsoft.com/office/2007/relationships/media" Target="../media/media17.m4a"/><Relationship Id="rId1" Type="http://schemas.openxmlformats.org/officeDocument/2006/relationships/tags" Target="../tags/tag5.xml"/><Relationship Id="rId6" Type="http://schemas.openxmlformats.org/officeDocument/2006/relationships/image" Target="../media/image69.png"/><Relationship Id="rId5" Type="http://schemas.openxmlformats.org/officeDocument/2006/relationships/notesSlide" Target="../notesSlides/notesSlide17.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4.png"/><Relationship Id="rId3" Type="http://schemas.openxmlformats.org/officeDocument/2006/relationships/slideLayout" Target="../slideLayouts/slideLayout6.xml"/><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2.png"/><Relationship Id="rId2" Type="http://schemas.openxmlformats.org/officeDocument/2006/relationships/audio" Target="../media/media4.m4a"/><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7.png"/><Relationship Id="rId1" Type="http://schemas.microsoft.com/office/2007/relationships/media" Target="../media/media4.m4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5.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audio" Target="../media/media7.m4a"/><Relationship Id="rId7" Type="http://schemas.openxmlformats.org/officeDocument/2006/relationships/image" Target="../media/image51.jpe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50.jpeg"/><Relationship Id="rId11" Type="http://schemas.openxmlformats.org/officeDocument/2006/relationships/image" Target="../media/image7.png"/><Relationship Id="rId5" Type="http://schemas.openxmlformats.org/officeDocument/2006/relationships/notesSlide" Target="../notesSlides/notesSlide7.xml"/><Relationship Id="rId10" Type="http://schemas.openxmlformats.org/officeDocument/2006/relationships/image" Target="../media/image54.jpeg"/><Relationship Id="rId4" Type="http://schemas.openxmlformats.org/officeDocument/2006/relationships/slideLayout" Target="../slideLayouts/slideLayout6.xml"/><Relationship Id="rId9" Type="http://schemas.openxmlformats.org/officeDocument/2006/relationships/image" Target="../media/image53.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6.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8.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H16\部会（研究）\発表用（蔵王）\IMG_0890.JPG">
            <a:extLst>
              <a:ext uri="{FF2B5EF4-FFF2-40B4-BE49-F238E27FC236}">
                <a16:creationId xmlns:a16="http://schemas.microsoft.com/office/drawing/2014/main" id="{EA8BBDF8-8FA8-D431-F19D-62A897E32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川崎地域包括\Desktop\無題.bmp">
            <a:extLst>
              <a:ext uri="{FF2B5EF4-FFF2-40B4-BE49-F238E27FC236}">
                <a16:creationId xmlns:a16="http://schemas.microsoft.com/office/drawing/2014/main" id="{535D02C4-9FE1-6755-376F-282F752C51B7}"/>
              </a:ext>
            </a:extLst>
          </p:cNvPr>
          <p:cNvPicPr>
            <a:picLocks noChangeAspect="1" noChangeArrowheads="1"/>
          </p:cNvPicPr>
          <p:nvPr/>
        </p:nvPicPr>
        <p:blipFill>
          <a:blip r:embed="rId6" cstate="print"/>
          <a:srcRect/>
          <a:stretch>
            <a:fillRect/>
          </a:stretch>
        </p:blipFill>
        <p:spPr bwMode="auto">
          <a:xfrm>
            <a:off x="596264" y="236567"/>
            <a:ext cx="3110766" cy="2304256"/>
          </a:xfrm>
          <a:prstGeom prst="ellipse">
            <a:avLst/>
          </a:prstGeom>
          <a:ln>
            <a:noFill/>
          </a:ln>
          <a:effectLst>
            <a:softEdge rad="112500"/>
          </a:effectLst>
        </p:spPr>
      </p:pic>
      <p:sp>
        <p:nvSpPr>
          <p:cNvPr id="4" name="タイトル 1">
            <a:extLst>
              <a:ext uri="{FF2B5EF4-FFF2-40B4-BE49-F238E27FC236}">
                <a16:creationId xmlns:a16="http://schemas.microsoft.com/office/drawing/2014/main" id="{B5CBDB28-39EE-325F-C8F4-EA23E4E3D8E4}"/>
              </a:ext>
            </a:extLst>
          </p:cNvPr>
          <p:cNvSpPr txBox="1">
            <a:spLocks noChangeArrowheads="1"/>
          </p:cNvSpPr>
          <p:nvPr/>
        </p:nvSpPr>
        <p:spPr bwMode="auto">
          <a:xfrm>
            <a:off x="287338" y="2600325"/>
            <a:ext cx="8569325" cy="1728788"/>
          </a:xfrm>
          <a:prstGeom prst="rect">
            <a:avLst/>
          </a:prstGeom>
          <a:noFill/>
          <a:ln>
            <a:noFill/>
          </a:ln>
          <a:effectLst>
            <a:outerShdw dist="35921" dir="2700000" algn="ctr" rotWithShape="0">
              <a:schemeClr val="bg1">
                <a:alpha val="50000"/>
              </a:schemeClr>
            </a:outerShdw>
          </a:effectLst>
        </p:spPr>
        <p:txBody>
          <a:bodyPr/>
          <a:lstStyle>
            <a:lvl1pPr algn="l" rtl="0" eaLnBrk="0" fontAlgn="base" hangingPunct="0">
              <a:spcBef>
                <a:spcPct val="0"/>
              </a:spcBef>
              <a:spcAft>
                <a:spcPct val="0"/>
              </a:spcAft>
              <a:defRPr kumimoji="1" sz="3600">
                <a:solidFill>
                  <a:srgbClr val="FF3399"/>
                </a:solidFill>
                <a:latin typeface="+mj-lt"/>
                <a:ea typeface="+mj-ea"/>
                <a:cs typeface="+mj-cs"/>
              </a:defRPr>
            </a:lvl1pPr>
            <a:lvl2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2pPr>
            <a:lvl3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3pPr>
            <a:lvl4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4pPr>
            <a:lvl5pPr algn="l" rtl="0" eaLnBrk="0" fontAlgn="base" hangingPunct="0">
              <a:spcBef>
                <a:spcPct val="0"/>
              </a:spcBef>
              <a:spcAft>
                <a:spcPct val="0"/>
              </a:spcAft>
              <a:defRPr kumimoji="1" sz="3600">
                <a:solidFill>
                  <a:srgbClr val="FF3399"/>
                </a:solidFill>
                <a:latin typeface="HG丸ｺﾞｼｯｸM-PRO" pitchFamily="50" charset="-128"/>
                <a:ea typeface="HG丸ｺﾞｼｯｸM-PRO" pitchFamily="50" charset="-128"/>
              </a:defRPr>
            </a:lvl5pPr>
            <a:lvl6pPr marL="4572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6pPr>
            <a:lvl7pPr marL="9144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7pPr>
            <a:lvl8pPr marL="13716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8pPr>
            <a:lvl9pPr marL="1828800" algn="l" rtl="0" eaLnBrk="1" fontAlgn="base" hangingPunct="1">
              <a:spcBef>
                <a:spcPct val="0"/>
              </a:spcBef>
              <a:spcAft>
                <a:spcPct val="0"/>
              </a:spcAft>
              <a:defRPr kumimoji="1" sz="3600">
                <a:solidFill>
                  <a:srgbClr val="FF3399"/>
                </a:solidFill>
                <a:latin typeface="HG丸ｺﾞｼｯｸM-PRO" pitchFamily="50" charset="-128"/>
                <a:ea typeface="HG丸ｺﾞｼｯｸM-PRO" pitchFamily="50" charset="-128"/>
              </a:defRPr>
            </a:lvl9pPr>
          </a:lstStyle>
          <a:p>
            <a:pPr algn="just" eaLnBrk="1" hangingPunct="1">
              <a:defRPr/>
            </a:pPr>
            <a:r>
              <a:rPr lang="ja-JP" altLang="en-US" sz="4400" i="1" kern="0" dirty="0">
                <a:solidFill>
                  <a:srgbClr val="0D0D0D"/>
                </a:solidFill>
                <a:latin typeface="AR P丸ゴシック体M" pitchFamily="50" charset="-128"/>
                <a:ea typeface="AR P丸ゴシック体M" pitchFamily="50" charset="-128"/>
              </a:rPr>
              <a:t>「川崎町の歯科保健指導」</a:t>
            </a:r>
            <a:br>
              <a:rPr lang="ja-JP" altLang="en-US" sz="4400" i="1" kern="0" dirty="0">
                <a:solidFill>
                  <a:srgbClr val="0D0D0D"/>
                </a:solidFill>
                <a:latin typeface="AR P丸ゴシック体M" pitchFamily="50" charset="-128"/>
                <a:ea typeface="AR P丸ゴシック体M" pitchFamily="50" charset="-128"/>
              </a:rPr>
            </a:br>
            <a:r>
              <a:rPr lang="ja-JP" altLang="en-US" sz="4400" i="1" kern="0" dirty="0">
                <a:solidFill>
                  <a:srgbClr val="0D0D0D"/>
                </a:solidFill>
                <a:latin typeface="AR P丸ゴシック体M" pitchFamily="50" charset="-128"/>
                <a:ea typeface="AR P丸ゴシック体M" pitchFamily="50" charset="-128"/>
              </a:rPr>
              <a:t>の取り組みについて</a:t>
            </a:r>
          </a:p>
        </p:txBody>
      </p:sp>
      <p:sp>
        <p:nvSpPr>
          <p:cNvPr id="4101" name="Rectangle 7">
            <a:extLst>
              <a:ext uri="{FF2B5EF4-FFF2-40B4-BE49-F238E27FC236}">
                <a16:creationId xmlns:a16="http://schemas.microsoft.com/office/drawing/2014/main" id="{818C39B7-1FE7-A72E-6D30-CFF5255DA777}"/>
              </a:ext>
            </a:extLst>
          </p:cNvPr>
          <p:cNvSpPr>
            <a:spLocks noChangeArrowheads="1"/>
          </p:cNvSpPr>
          <p:nvPr/>
        </p:nvSpPr>
        <p:spPr bwMode="auto">
          <a:xfrm>
            <a:off x="4419600" y="265113"/>
            <a:ext cx="4443413" cy="720725"/>
          </a:xfrm>
          <a:prstGeom prst="rect">
            <a:avLst/>
          </a:prstGeom>
          <a:solidFill>
            <a:schemeClr val="bg1"/>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r>
              <a:rPr lang="ja-JP" altLang="en-US" sz="1800">
                <a:solidFill>
                  <a:schemeClr val="tx1"/>
                </a:solidFill>
              </a:rPr>
              <a:t>歯と口の健康まつり村田大会　</a:t>
            </a:r>
          </a:p>
        </p:txBody>
      </p:sp>
      <p:pic>
        <p:nvPicPr>
          <p:cNvPr id="4102" name="Picture 9" descr="キャラ-チョコえもん11">
            <a:extLst>
              <a:ext uri="{FF2B5EF4-FFF2-40B4-BE49-F238E27FC236}">
                <a16:creationId xmlns:a16="http://schemas.microsoft.com/office/drawing/2014/main" id="{1FC0244B-7F34-994A-1E53-BE98EC41BB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63" y="4195763"/>
            <a:ext cx="2832101"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descr="1967000001_s">
            <a:extLst>
              <a:ext uri="{FF2B5EF4-FFF2-40B4-BE49-F238E27FC236}">
                <a16:creationId xmlns:a16="http://schemas.microsoft.com/office/drawing/2014/main" id="{0D6C0E5C-4030-6C0C-7ED6-9F66C3B93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29233">
            <a:off x="1377950" y="5045075"/>
            <a:ext cx="90963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正方形/長方形 1">
            <a:extLst>
              <a:ext uri="{FF2B5EF4-FFF2-40B4-BE49-F238E27FC236}">
                <a16:creationId xmlns:a16="http://schemas.microsoft.com/office/drawing/2014/main" id="{B1693865-1D22-5F65-6943-D8FDCB3CBB2C}"/>
              </a:ext>
            </a:extLst>
          </p:cNvPr>
          <p:cNvSpPr>
            <a:spLocks noChangeArrowheads="1"/>
          </p:cNvSpPr>
          <p:nvPr/>
        </p:nvSpPr>
        <p:spPr bwMode="auto">
          <a:xfrm>
            <a:off x="1517650" y="6197600"/>
            <a:ext cx="1741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spcBef>
                <a:spcPct val="0"/>
              </a:spcBef>
              <a:buFontTx/>
              <a:buNone/>
            </a:pPr>
            <a:r>
              <a:rPr lang="ja-JP" altLang="en-US" sz="1400" b="0">
                <a:solidFill>
                  <a:schemeClr val="tx1"/>
                </a:solidFill>
                <a:latin typeface="HGP創英角ﾎﾟｯﾌﾟ体" panose="040B0A00000000000000" pitchFamily="50" charset="-128"/>
                <a:ea typeface="HGP創英角ﾎﾟｯﾌﾟ体" panose="040B0A00000000000000" pitchFamily="50" charset="-128"/>
              </a:rPr>
              <a:t>川崎町</a:t>
            </a:r>
            <a:r>
              <a:rPr lang="en-US" altLang="ja-JP" sz="1400" b="0">
                <a:solidFill>
                  <a:schemeClr val="tx1"/>
                </a:solidFill>
                <a:latin typeface="HGP創英角ﾎﾟｯﾌﾟ体" panose="040B0A00000000000000" pitchFamily="50" charset="-128"/>
                <a:ea typeface="HGP創英角ﾎﾟｯﾌﾟ体" panose="040B0A00000000000000" pitchFamily="50" charset="-128"/>
              </a:rPr>
              <a:t>PR</a:t>
            </a:r>
            <a:r>
              <a:rPr lang="ja-JP" altLang="en-US" sz="1400" b="0">
                <a:solidFill>
                  <a:schemeClr val="tx1"/>
                </a:solidFill>
                <a:latin typeface="HGP創英角ﾎﾟｯﾌﾟ体" panose="040B0A00000000000000" pitchFamily="50" charset="-128"/>
                <a:ea typeface="HGP創英角ﾎﾟｯﾌﾟ体" panose="040B0A00000000000000" pitchFamily="50" charset="-128"/>
              </a:rPr>
              <a:t>キャラ</a:t>
            </a:r>
            <a:endParaRPr lang="en-US" altLang="ja-JP" sz="1400" b="0">
              <a:solidFill>
                <a:schemeClr val="tx1"/>
              </a:solidFill>
              <a:latin typeface="HGP創英角ﾎﾟｯﾌﾟ体" panose="040B0A00000000000000" pitchFamily="50" charset="-128"/>
              <a:ea typeface="HGP創英角ﾎﾟｯﾌﾟ体" panose="040B0A00000000000000" pitchFamily="50" charset="-128"/>
            </a:endParaRPr>
          </a:p>
          <a:p>
            <a:pPr>
              <a:spcBef>
                <a:spcPct val="0"/>
              </a:spcBef>
              <a:buFontTx/>
              <a:buNone/>
            </a:pPr>
            <a:r>
              <a:rPr lang="ja-JP" altLang="en-US" sz="1400" b="0">
                <a:solidFill>
                  <a:schemeClr val="tx1"/>
                </a:solidFill>
                <a:latin typeface="HGP創英角ﾎﾟｯﾌﾟ体" panose="040B0A00000000000000" pitchFamily="50" charset="-128"/>
                <a:ea typeface="HGP創英角ﾎﾟｯﾌﾟ体" panose="040B0A00000000000000" pitchFamily="50" charset="-128"/>
              </a:rPr>
              <a:t>ちょ</a:t>
            </a:r>
            <a:r>
              <a:rPr lang="ja-JP" altLang="en-US" sz="1400">
                <a:solidFill>
                  <a:schemeClr val="tx1"/>
                </a:solidFill>
                <a:latin typeface="HGP創英角ﾎﾟｯﾌﾟ体" panose="040B0A00000000000000" pitchFamily="50" charset="-128"/>
                <a:ea typeface="HGP創英角ﾎﾟｯﾌﾟ体" panose="040B0A00000000000000" pitchFamily="50" charset="-128"/>
              </a:rPr>
              <a:t>こえ</a:t>
            </a:r>
            <a:r>
              <a:rPr lang="ja-JP" altLang="en-US" sz="1400" b="0">
                <a:solidFill>
                  <a:schemeClr val="tx1"/>
                </a:solidFill>
                <a:latin typeface="HGP創英角ﾎﾟｯﾌﾟ体" panose="040B0A00000000000000" pitchFamily="50" charset="-128"/>
                <a:ea typeface="HGP創英角ﾎﾟｯﾌﾟ体" panose="040B0A00000000000000" pitchFamily="50" charset="-128"/>
              </a:rPr>
              <a:t>もん</a:t>
            </a:r>
          </a:p>
        </p:txBody>
      </p:sp>
      <p:sp>
        <p:nvSpPr>
          <p:cNvPr id="10" name="サブタイトル 2">
            <a:extLst>
              <a:ext uri="{FF2B5EF4-FFF2-40B4-BE49-F238E27FC236}">
                <a16:creationId xmlns:a16="http://schemas.microsoft.com/office/drawing/2014/main" id="{F67C73FD-72A5-8A29-A83B-FDE43B299D14}"/>
              </a:ext>
            </a:extLst>
          </p:cNvPr>
          <p:cNvSpPr txBox="1">
            <a:spLocks noChangeArrowheads="1"/>
          </p:cNvSpPr>
          <p:nvPr/>
        </p:nvSpPr>
        <p:spPr bwMode="auto">
          <a:xfrm>
            <a:off x="5226050" y="5848350"/>
            <a:ext cx="3636963" cy="1081088"/>
          </a:xfrm>
          <a:prstGeom prst="rect">
            <a:avLst/>
          </a:prstGeom>
          <a:noFill/>
          <a:ln>
            <a:noFill/>
          </a:ln>
          <a:effectLst>
            <a:outerShdw dist="17961" dir="2700000" algn="ctr" rotWithShape="0">
              <a:schemeClr val="bg1"/>
            </a:outerShdw>
          </a:effectLst>
        </p:spPr>
        <p:txBody>
          <a:bodyPr/>
          <a:lstStyle>
            <a:lvl1pPr marL="342900" indent="-342900" algn="l" rtl="0" eaLnBrk="0" fontAlgn="base" hangingPunct="0">
              <a:spcBef>
                <a:spcPct val="20000"/>
              </a:spcBef>
              <a:spcAft>
                <a:spcPct val="0"/>
              </a:spcAft>
              <a:buBlip>
                <a:blip r:embed="rId7"/>
              </a:buBlip>
              <a:defRPr kumimoji="1" sz="3200">
                <a:solidFill>
                  <a:srgbClr val="E7A647"/>
                </a:solidFill>
                <a:latin typeface="+mn-lt"/>
                <a:ea typeface="+mn-ea"/>
                <a:cs typeface="+mn-cs"/>
              </a:defRPr>
            </a:lvl1pPr>
            <a:lvl2pPr marL="742950" indent="-285750" algn="l" rtl="0" eaLnBrk="0" fontAlgn="base" hangingPunct="0">
              <a:spcBef>
                <a:spcPct val="20000"/>
              </a:spcBef>
              <a:spcAft>
                <a:spcPct val="0"/>
              </a:spcAft>
              <a:buBlip>
                <a:blip r:embed="rId7"/>
              </a:buBlip>
              <a:defRPr kumimoji="1" sz="2800">
                <a:solidFill>
                  <a:srgbClr val="E7A647"/>
                </a:solidFill>
                <a:latin typeface="+mn-lt"/>
                <a:ea typeface="+mn-ea"/>
              </a:defRPr>
            </a:lvl2pPr>
            <a:lvl3pPr marL="1143000" indent="-228600" algn="l" rtl="0" eaLnBrk="0" fontAlgn="base" hangingPunct="0">
              <a:spcBef>
                <a:spcPct val="20000"/>
              </a:spcBef>
              <a:spcAft>
                <a:spcPct val="0"/>
              </a:spcAft>
              <a:buBlip>
                <a:blip r:embed="rId7"/>
              </a:buBlip>
              <a:defRPr kumimoji="1" sz="2400">
                <a:solidFill>
                  <a:srgbClr val="E7A647"/>
                </a:solidFill>
                <a:latin typeface="+mn-lt"/>
                <a:ea typeface="+mn-ea"/>
              </a:defRPr>
            </a:lvl3pPr>
            <a:lvl4pPr marL="1600200" indent="-228600" algn="l" rtl="0" eaLnBrk="0" fontAlgn="base" hangingPunct="0">
              <a:spcBef>
                <a:spcPct val="20000"/>
              </a:spcBef>
              <a:spcAft>
                <a:spcPct val="0"/>
              </a:spcAft>
              <a:buBlip>
                <a:blip r:embed="rId7"/>
              </a:buBlip>
              <a:defRPr kumimoji="1" sz="2000">
                <a:solidFill>
                  <a:srgbClr val="E7A647"/>
                </a:solidFill>
                <a:latin typeface="+mn-lt"/>
                <a:ea typeface="+mn-ea"/>
              </a:defRPr>
            </a:lvl4pPr>
            <a:lvl5pPr marL="2057400" indent="-228600" algn="l" rtl="0" eaLnBrk="0" fontAlgn="base" hangingPunct="0">
              <a:spcBef>
                <a:spcPct val="20000"/>
              </a:spcBef>
              <a:spcAft>
                <a:spcPct val="0"/>
              </a:spcAft>
              <a:buBlip>
                <a:blip r:embed="rId7"/>
              </a:buBlip>
              <a:defRPr kumimoji="1" sz="2000">
                <a:solidFill>
                  <a:srgbClr val="E7A647"/>
                </a:solidFill>
                <a:latin typeface="+mn-lt"/>
                <a:ea typeface="+mn-ea"/>
              </a:defRPr>
            </a:lvl5pPr>
            <a:lvl6pPr marL="2514600" indent="-228600" algn="l" rtl="0" eaLnBrk="1" fontAlgn="base" hangingPunct="1">
              <a:spcBef>
                <a:spcPct val="20000"/>
              </a:spcBef>
              <a:spcAft>
                <a:spcPct val="0"/>
              </a:spcAft>
              <a:buBlip>
                <a:blip r:embed="rId7"/>
              </a:buBlip>
              <a:defRPr kumimoji="1" sz="2000">
                <a:solidFill>
                  <a:srgbClr val="E7A647"/>
                </a:solidFill>
                <a:latin typeface="+mn-lt"/>
                <a:ea typeface="+mn-ea"/>
              </a:defRPr>
            </a:lvl6pPr>
            <a:lvl7pPr marL="2971800" indent="-228600" algn="l" rtl="0" eaLnBrk="1" fontAlgn="base" hangingPunct="1">
              <a:spcBef>
                <a:spcPct val="20000"/>
              </a:spcBef>
              <a:spcAft>
                <a:spcPct val="0"/>
              </a:spcAft>
              <a:buBlip>
                <a:blip r:embed="rId7"/>
              </a:buBlip>
              <a:defRPr kumimoji="1" sz="2000">
                <a:solidFill>
                  <a:srgbClr val="E7A647"/>
                </a:solidFill>
                <a:latin typeface="+mn-lt"/>
                <a:ea typeface="+mn-ea"/>
              </a:defRPr>
            </a:lvl7pPr>
            <a:lvl8pPr marL="3429000" indent="-228600" algn="l" rtl="0" eaLnBrk="1" fontAlgn="base" hangingPunct="1">
              <a:spcBef>
                <a:spcPct val="20000"/>
              </a:spcBef>
              <a:spcAft>
                <a:spcPct val="0"/>
              </a:spcAft>
              <a:buBlip>
                <a:blip r:embed="rId7"/>
              </a:buBlip>
              <a:defRPr kumimoji="1" sz="2000">
                <a:solidFill>
                  <a:srgbClr val="E7A647"/>
                </a:solidFill>
                <a:latin typeface="+mn-lt"/>
                <a:ea typeface="+mn-ea"/>
              </a:defRPr>
            </a:lvl8pPr>
            <a:lvl9pPr marL="3886200" indent="-228600" algn="l" rtl="0" eaLnBrk="1" fontAlgn="base" hangingPunct="1">
              <a:spcBef>
                <a:spcPct val="20000"/>
              </a:spcBef>
              <a:spcAft>
                <a:spcPct val="0"/>
              </a:spcAft>
              <a:buBlip>
                <a:blip r:embed="rId7"/>
              </a:buBlip>
              <a:defRPr kumimoji="1" sz="2000">
                <a:solidFill>
                  <a:srgbClr val="E7A647"/>
                </a:solidFill>
                <a:latin typeface="+mn-lt"/>
                <a:ea typeface="+mn-ea"/>
              </a:defRPr>
            </a:lvl9pPr>
          </a:lstStyle>
          <a:p>
            <a:pPr marL="0" indent="0" eaLnBrk="1" hangingPunct="1">
              <a:lnSpc>
                <a:spcPct val="90000"/>
              </a:lnSpc>
              <a:buFontTx/>
              <a:buNone/>
              <a:defRPr/>
            </a:pPr>
            <a:r>
              <a:rPr lang="ja-JP" altLang="en-US" sz="2400" kern="0">
                <a:solidFill>
                  <a:srgbClr val="0D0D0D"/>
                </a:solidFill>
              </a:rPr>
              <a:t>　　</a:t>
            </a:r>
            <a:r>
              <a:rPr lang="ja-JP" altLang="en-US" sz="1800" kern="0">
                <a:solidFill>
                  <a:srgbClr val="0D0D0D"/>
                </a:solidFill>
              </a:rPr>
              <a:t>川崎町保健福祉課</a:t>
            </a:r>
            <a:r>
              <a:rPr lang="ja-JP" altLang="en-US" sz="2000" kern="0">
                <a:solidFill>
                  <a:srgbClr val="0D0D0D"/>
                </a:solidFill>
              </a:rPr>
              <a:t>　</a:t>
            </a:r>
            <a:endParaRPr lang="en-US" altLang="ja-JP" sz="2000" kern="0">
              <a:solidFill>
                <a:srgbClr val="0D0D0D"/>
              </a:solidFill>
            </a:endParaRPr>
          </a:p>
          <a:p>
            <a:pPr marL="0" indent="0" eaLnBrk="1" hangingPunct="1">
              <a:lnSpc>
                <a:spcPct val="90000"/>
              </a:lnSpc>
              <a:buFontTx/>
              <a:buNone/>
              <a:defRPr/>
            </a:pPr>
            <a:r>
              <a:rPr lang="ja-JP" altLang="en-US" sz="2000" kern="0">
                <a:solidFill>
                  <a:srgbClr val="0D0D0D"/>
                </a:solidFill>
              </a:rPr>
              <a:t>　</a:t>
            </a:r>
            <a:r>
              <a:rPr lang="ja-JP" altLang="en-US" sz="1800" kern="0">
                <a:solidFill>
                  <a:srgbClr val="0D0D0D"/>
                </a:solidFill>
              </a:rPr>
              <a:t>歯科衛生士　青木　久美子</a:t>
            </a:r>
            <a:endParaRPr lang="en-US" altLang="ja-JP" sz="2000" kern="0" dirty="0">
              <a:solidFill>
                <a:srgbClr val="0D0D0D"/>
              </a:solidFill>
            </a:endParaRPr>
          </a:p>
        </p:txBody>
      </p:sp>
      <p:pic>
        <p:nvPicPr>
          <p:cNvPr id="7" name="オーディオ 6">
            <a:hlinkClick r:id="" action="ppaction://media"/>
            <a:extLst>
              <a:ext uri="{FF2B5EF4-FFF2-40B4-BE49-F238E27FC236}">
                <a16:creationId xmlns:a16="http://schemas.microsoft.com/office/drawing/2014/main" id="{BC88E81A-F94A-8A0A-79E8-B4AEAEEAA8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66"/>
    </mc:Choice>
    <mc:Fallback xmlns="">
      <p:transition spd="slow" advTm="6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2D28973-C566-6BF0-DE75-5038C03129B8}"/>
              </a:ext>
            </a:extLst>
          </p:cNvPr>
          <p:cNvSpPr>
            <a:spLocks noChangeArrowheads="1"/>
          </p:cNvSpPr>
          <p:nvPr/>
        </p:nvSpPr>
        <p:spPr bwMode="auto">
          <a:xfrm>
            <a:off x="539750" y="608013"/>
            <a:ext cx="8135938" cy="58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spcBef>
                <a:spcPct val="0"/>
              </a:spcBef>
              <a:buFontTx/>
              <a:buNone/>
            </a:pPr>
            <a:r>
              <a:rPr lang="ja-JP" altLang="en-US" b="0">
                <a:ea typeface="HG創英角ﾎﾟｯﾌﾟ体" panose="040B0A09000000000000" pitchFamily="49" charset="-128"/>
              </a:rPr>
              <a:t>（３）機会を捉えた児童生徒家庭への啓発</a:t>
            </a:r>
          </a:p>
        </p:txBody>
      </p:sp>
      <p:sp>
        <p:nvSpPr>
          <p:cNvPr id="22531" name="Rectangle 3">
            <a:extLst>
              <a:ext uri="{FF2B5EF4-FFF2-40B4-BE49-F238E27FC236}">
                <a16:creationId xmlns:a16="http://schemas.microsoft.com/office/drawing/2014/main" id="{6C74767F-69FF-98BB-9FDA-55FDAF51F7DA}"/>
              </a:ext>
            </a:extLst>
          </p:cNvPr>
          <p:cNvSpPr>
            <a:spLocks noChangeArrowheads="1"/>
          </p:cNvSpPr>
          <p:nvPr/>
        </p:nvSpPr>
        <p:spPr bwMode="auto">
          <a:xfrm>
            <a:off x="827088" y="1341438"/>
            <a:ext cx="57610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buClr>
                <a:srgbClr val="0033CC"/>
              </a:buClr>
              <a:buSzPct val="75000"/>
              <a:buFontTx/>
              <a:buNone/>
            </a:pPr>
            <a:r>
              <a:rPr lang="en-US" altLang="ja-JP" b="0">
                <a:solidFill>
                  <a:srgbClr val="003366"/>
                </a:solidFill>
                <a:latin typeface="Verdana" panose="020B0604030504040204" pitchFamily="34" charset="0"/>
              </a:rPr>
              <a:t>(</a:t>
            </a:r>
            <a:r>
              <a:rPr lang="ja-JP" altLang="en-US" b="0">
                <a:solidFill>
                  <a:srgbClr val="003366"/>
                </a:solidFill>
                <a:latin typeface="Verdana" panose="020B0604030504040204" pitchFamily="34" charset="0"/>
              </a:rPr>
              <a:t>１</a:t>
            </a:r>
            <a:r>
              <a:rPr lang="en-US" altLang="ja-JP" b="0">
                <a:solidFill>
                  <a:srgbClr val="003366"/>
                </a:solidFill>
                <a:latin typeface="Verdana" panose="020B0604030504040204" pitchFamily="34" charset="0"/>
              </a:rPr>
              <a:t>)</a:t>
            </a:r>
            <a:r>
              <a:rPr lang="ja-JP" altLang="en-US" b="0">
                <a:solidFill>
                  <a:srgbClr val="003366"/>
                </a:solidFill>
                <a:latin typeface="Verdana" panose="020B0604030504040204" pitchFamily="34" charset="0"/>
              </a:rPr>
              <a:t>親子歯みがき教室の実施</a:t>
            </a:r>
            <a:endParaRPr lang="en-US" altLang="ja-JP" b="0">
              <a:solidFill>
                <a:srgbClr val="003366"/>
              </a:solidFill>
              <a:latin typeface="Verdana" panose="020B0604030504040204" pitchFamily="34" charset="0"/>
            </a:endParaRPr>
          </a:p>
        </p:txBody>
      </p:sp>
      <p:pic>
        <p:nvPicPr>
          <p:cNvPr id="22532" name="図 1">
            <a:extLst>
              <a:ext uri="{FF2B5EF4-FFF2-40B4-BE49-F238E27FC236}">
                <a16:creationId xmlns:a16="http://schemas.microsoft.com/office/drawing/2014/main" id="{D3E939AC-88E8-3DDB-29B2-6E60D31EF5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2420938"/>
            <a:ext cx="49561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オーディオ 7">
            <a:hlinkClick r:id="" action="ppaction://media"/>
            <a:extLst>
              <a:ext uri="{FF2B5EF4-FFF2-40B4-BE49-F238E27FC236}">
                <a16:creationId xmlns:a16="http://schemas.microsoft.com/office/drawing/2014/main" id="{44705882-EFAE-35EC-55A2-CE29CCBBB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609"/>
    </mc:Choice>
    <mc:Fallback xmlns="">
      <p:transition spd="slow" advTm="3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2140353-DE98-83CB-47D0-8F1C5F650778}"/>
              </a:ext>
            </a:extLst>
          </p:cNvPr>
          <p:cNvSpPr>
            <a:spLocks noChangeArrowheads="1"/>
          </p:cNvSpPr>
          <p:nvPr/>
        </p:nvSpPr>
        <p:spPr bwMode="auto">
          <a:xfrm>
            <a:off x="539750" y="614363"/>
            <a:ext cx="8135938" cy="57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spcBef>
                <a:spcPct val="0"/>
              </a:spcBef>
              <a:buFontTx/>
              <a:buNone/>
            </a:pPr>
            <a:endParaRPr lang="ja-JP" altLang="en-US" b="0">
              <a:ea typeface="HG創英角ﾎﾟｯﾌﾟ体" panose="040B0A09000000000000" pitchFamily="49" charset="-128"/>
            </a:endParaRPr>
          </a:p>
        </p:txBody>
      </p:sp>
      <p:sp>
        <p:nvSpPr>
          <p:cNvPr id="24579" name="Rectangle 3">
            <a:extLst>
              <a:ext uri="{FF2B5EF4-FFF2-40B4-BE49-F238E27FC236}">
                <a16:creationId xmlns:a16="http://schemas.microsoft.com/office/drawing/2014/main" id="{25483910-D36F-BF45-6D40-5A69BDA79711}"/>
              </a:ext>
            </a:extLst>
          </p:cNvPr>
          <p:cNvSpPr>
            <a:spLocks noChangeArrowheads="1"/>
          </p:cNvSpPr>
          <p:nvPr/>
        </p:nvSpPr>
        <p:spPr bwMode="auto">
          <a:xfrm>
            <a:off x="755650" y="620713"/>
            <a:ext cx="71294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buClr>
                <a:srgbClr val="0033CC"/>
              </a:buClr>
              <a:buSzPct val="75000"/>
              <a:buFontTx/>
              <a:buNone/>
            </a:pPr>
            <a:r>
              <a:rPr lang="ja-JP" altLang="en-US" b="0">
                <a:solidFill>
                  <a:srgbClr val="003366"/>
                </a:solidFill>
                <a:latin typeface="Verdana" panose="020B0604030504040204" pitchFamily="34" charset="0"/>
              </a:rPr>
              <a:t>（２）親に対してミニ講話の実施</a:t>
            </a:r>
            <a:endParaRPr lang="en-US" altLang="ja-JP" b="0">
              <a:solidFill>
                <a:srgbClr val="003366"/>
              </a:solidFill>
              <a:latin typeface="Verdana" panose="020B0604030504040204" pitchFamily="34" charset="0"/>
            </a:endParaRPr>
          </a:p>
        </p:txBody>
      </p:sp>
      <p:pic>
        <p:nvPicPr>
          <p:cNvPr id="24580" name="図 4">
            <a:extLst>
              <a:ext uri="{FF2B5EF4-FFF2-40B4-BE49-F238E27FC236}">
                <a16:creationId xmlns:a16="http://schemas.microsoft.com/office/drawing/2014/main" id="{92197C50-F440-3FD7-65CD-B13A3B19D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1700213"/>
            <a:ext cx="33686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図 5">
            <a:extLst>
              <a:ext uri="{FF2B5EF4-FFF2-40B4-BE49-F238E27FC236}">
                <a16:creationId xmlns:a16="http://schemas.microsoft.com/office/drawing/2014/main" id="{A2BF75FE-8DDB-DF13-0FAD-6D6FE66A2F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3717925"/>
            <a:ext cx="33686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a:extLst>
              <a:ext uri="{FF2B5EF4-FFF2-40B4-BE49-F238E27FC236}">
                <a16:creationId xmlns:a16="http://schemas.microsoft.com/office/drawing/2014/main" id="{90A1EC7E-97D6-2F14-B415-ADD5E771A0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88"/>
    </mc:Choice>
    <mc:Fallback xmlns="">
      <p:transition spd="slow" advTm="3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
            <a:extLst>
              <a:ext uri="{FF2B5EF4-FFF2-40B4-BE49-F238E27FC236}">
                <a16:creationId xmlns:a16="http://schemas.microsoft.com/office/drawing/2014/main" id="{B8EC4289-59D4-B583-5A24-716F6B17379F}"/>
              </a:ext>
            </a:extLst>
          </p:cNvPr>
          <p:cNvSpPr>
            <a:spLocks noChangeArrowheads="1"/>
          </p:cNvSpPr>
          <p:nvPr/>
        </p:nvSpPr>
        <p:spPr bwMode="auto">
          <a:xfrm>
            <a:off x="539750" y="333375"/>
            <a:ext cx="6840538" cy="431800"/>
          </a:xfrm>
          <a:prstGeom prst="rect">
            <a:avLst/>
          </a:prstGeom>
          <a:noFill/>
          <a:ln w="19050">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buClr>
                <a:srgbClr val="0033CC"/>
              </a:buClr>
              <a:buSzPct val="75000"/>
              <a:buFontTx/>
              <a:buNone/>
            </a:pPr>
            <a:r>
              <a:rPr lang="ja-JP" altLang="en-US" sz="2000">
                <a:latin typeface="Verdana" panose="020B0604030504040204" pitchFamily="34" charset="0"/>
              </a:rPr>
              <a:t>コロナ禍での歯科保健に係わる各学校での具体的な取組</a:t>
            </a:r>
          </a:p>
          <a:p>
            <a:pPr eaLnBrk="1" hangingPunct="1">
              <a:buClr>
                <a:srgbClr val="0033CC"/>
              </a:buClr>
              <a:buSzPct val="75000"/>
              <a:buFontTx/>
              <a:buNone/>
            </a:pPr>
            <a:endParaRPr lang="ja-JP" altLang="en-US" sz="4000">
              <a:latin typeface="Verdana" panose="020B0604030504040204" pitchFamily="34" charset="0"/>
            </a:endParaRPr>
          </a:p>
          <a:p>
            <a:pPr eaLnBrk="1" hangingPunct="1">
              <a:buClr>
                <a:srgbClr val="0033CC"/>
              </a:buClr>
              <a:buSzPct val="75000"/>
              <a:buFontTx/>
              <a:buNone/>
            </a:pPr>
            <a:endParaRPr lang="ja-JP" altLang="en-US">
              <a:latin typeface="Verdana" panose="020B0604030504040204" pitchFamily="34" charset="0"/>
            </a:endParaRPr>
          </a:p>
        </p:txBody>
      </p:sp>
      <p:pic>
        <p:nvPicPr>
          <p:cNvPr id="34820" name="図 1">
            <a:extLst>
              <a:ext uri="{FF2B5EF4-FFF2-40B4-BE49-F238E27FC236}">
                <a16:creationId xmlns:a16="http://schemas.microsoft.com/office/drawing/2014/main" id="{36C47C41-49E9-8BD5-0866-B1D497DE0709}"/>
              </a:ext>
            </a:extLst>
          </p:cNvPr>
          <p:cNvPicPr>
            <a:picLocks noChangeAspect="1"/>
          </p:cNvPicPr>
          <p:nvPr/>
        </p:nvPicPr>
        <p:blipFill>
          <a:blip r:embed="rId6"/>
          <a:stretch>
            <a:fillRect/>
          </a:stretch>
        </p:blipFill>
        <p:spPr bwMode="auto">
          <a:xfrm>
            <a:off x="6582613" y="4293096"/>
            <a:ext cx="2309866" cy="2566517"/>
          </a:xfrm>
          <a:prstGeom prst="rect">
            <a:avLst/>
          </a:prstGeom>
          <a:gradFill rotWithShape="0">
            <a:gsLst>
              <a:gs pos="0">
                <a:srgbClr val="CCFFFF"/>
              </a:gs>
              <a:gs pos="12000">
                <a:srgbClr val="CCFFFF"/>
              </a:gs>
              <a:gs pos="28999">
                <a:srgbClr val="CCFFFF"/>
              </a:gs>
              <a:gs pos="100000">
                <a:srgbClr val="FFEBFA"/>
              </a:gs>
            </a:gsLst>
            <a:lin ang="2700000" scaled="1"/>
          </a:gradFill>
          <a:ln>
            <a:noFill/>
          </a:ln>
          <a:effectLst>
            <a:softEdge rad="254000"/>
          </a:effectLst>
        </p:spPr>
      </p:pic>
      <p:sp>
        <p:nvSpPr>
          <p:cNvPr id="2" name="雲形吹き出し 1">
            <a:extLst>
              <a:ext uri="{FF2B5EF4-FFF2-40B4-BE49-F238E27FC236}">
                <a16:creationId xmlns:a16="http://schemas.microsoft.com/office/drawing/2014/main" id="{1701BD5F-A2BE-34C3-3440-3BBA0937E4FF}"/>
              </a:ext>
            </a:extLst>
          </p:cNvPr>
          <p:cNvSpPr/>
          <p:nvPr/>
        </p:nvSpPr>
        <p:spPr>
          <a:xfrm>
            <a:off x="277813" y="1268413"/>
            <a:ext cx="4149725" cy="2590800"/>
          </a:xfrm>
          <a:prstGeom prst="cloudCallout">
            <a:avLst>
              <a:gd name="adj1" fmla="val 48035"/>
              <a:gd name="adj2" fmla="val 67116"/>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2800" dirty="0">
                <a:solidFill>
                  <a:schemeClr val="tx1"/>
                </a:solidFill>
              </a:rPr>
              <a:t>学校での感染予防対策の確立</a:t>
            </a:r>
          </a:p>
        </p:txBody>
      </p:sp>
      <p:sp>
        <p:nvSpPr>
          <p:cNvPr id="8" name="雲形吹き出し 7">
            <a:extLst>
              <a:ext uri="{FF2B5EF4-FFF2-40B4-BE49-F238E27FC236}">
                <a16:creationId xmlns:a16="http://schemas.microsoft.com/office/drawing/2014/main" id="{D6C5E773-D9CE-C70E-2937-44D7C9C4F574}"/>
              </a:ext>
            </a:extLst>
          </p:cNvPr>
          <p:cNvSpPr/>
          <p:nvPr/>
        </p:nvSpPr>
        <p:spPr>
          <a:xfrm>
            <a:off x="900113" y="4068763"/>
            <a:ext cx="4535487" cy="2305050"/>
          </a:xfrm>
          <a:prstGeom prst="cloudCallout">
            <a:avLst>
              <a:gd name="adj1" fmla="val 77074"/>
              <a:gd name="adj2" fmla="val 13129"/>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2800" dirty="0">
                <a:solidFill>
                  <a:schemeClr val="tx1"/>
                </a:solidFill>
              </a:rPr>
              <a:t>３密や指導における飛沫を防ぐ環境づくり</a:t>
            </a:r>
          </a:p>
        </p:txBody>
      </p:sp>
      <p:sp>
        <p:nvSpPr>
          <p:cNvPr id="9" name="雲形吹き出し 8">
            <a:extLst>
              <a:ext uri="{FF2B5EF4-FFF2-40B4-BE49-F238E27FC236}">
                <a16:creationId xmlns:a16="http://schemas.microsoft.com/office/drawing/2014/main" id="{9CF23932-E01A-59E4-506B-9E9815EE3A81}"/>
              </a:ext>
            </a:extLst>
          </p:cNvPr>
          <p:cNvSpPr/>
          <p:nvPr/>
        </p:nvSpPr>
        <p:spPr>
          <a:xfrm>
            <a:off x="4598988" y="1268413"/>
            <a:ext cx="4294187" cy="2590800"/>
          </a:xfrm>
          <a:prstGeom prst="cloudCallout">
            <a:avLst>
              <a:gd name="adj1" fmla="val 5467"/>
              <a:gd name="adj2" fmla="val 73692"/>
            </a:avLst>
          </a:prstGeom>
        </p:spPr>
        <p:style>
          <a:lnRef idx="1">
            <a:schemeClr val="accent6"/>
          </a:lnRef>
          <a:fillRef idx="2">
            <a:schemeClr val="accent6"/>
          </a:fillRef>
          <a:effectRef idx="1">
            <a:schemeClr val="accent6"/>
          </a:effectRef>
          <a:fontRef idx="minor">
            <a:schemeClr val="dk1"/>
          </a:fontRef>
        </p:style>
        <p:txBody>
          <a:bodyPr anchor="ctr"/>
          <a:lstStyle>
            <a:lvl1pPr>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defRPr kumimoji="1" sz="1400" b="1">
                <a:solidFill>
                  <a:schemeClr val="tx1"/>
                </a:solidFill>
                <a:latin typeface="HG丸ｺﾞｼｯｸM-PRO" panose="020F0600000000000000" pitchFamily="50" charset="-128"/>
                <a:ea typeface="HG丸ｺﾞｼｯｸM-PRO" panose="020F0600000000000000" pitchFamily="50" charset="-128"/>
              </a:defRPr>
            </a:lvl2pPr>
            <a:lvl3pPr marL="1143000" indent="-228600">
              <a:defRPr kumimoji="1" sz="1400" b="1">
                <a:solidFill>
                  <a:schemeClr val="tx1"/>
                </a:solidFill>
                <a:latin typeface="HG丸ｺﾞｼｯｸM-PRO" panose="020F0600000000000000" pitchFamily="50" charset="-128"/>
                <a:ea typeface="HG丸ｺﾞｼｯｸM-PRO" panose="020F0600000000000000" pitchFamily="50" charset="-128"/>
              </a:defRPr>
            </a:lvl3pPr>
            <a:lvl4pPr marL="1600200" indent="-228600">
              <a:defRPr kumimoji="1" sz="1400" b="1">
                <a:solidFill>
                  <a:schemeClr val="tx1"/>
                </a:solidFill>
                <a:latin typeface="HG丸ｺﾞｼｯｸM-PRO" panose="020F0600000000000000" pitchFamily="50" charset="-128"/>
                <a:ea typeface="HG丸ｺﾞｼｯｸM-PRO" panose="020F0600000000000000" pitchFamily="50" charset="-128"/>
              </a:defRPr>
            </a:lvl4pPr>
            <a:lvl5pPr marL="2057400" indent="-228600">
              <a:defRPr kumimoji="1" sz="1400" b="1">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0"/>
              </a:spcBef>
              <a:spcAft>
                <a:spcPct val="0"/>
              </a:spcAft>
              <a:defRPr kumimoji="1" sz="1400" b="1">
                <a:solidFill>
                  <a:schemeClr val="tx1"/>
                </a:solidFill>
                <a:latin typeface="HG丸ｺﾞｼｯｸM-PRO" panose="020F0600000000000000" pitchFamily="50" charset="-128"/>
                <a:ea typeface="HG丸ｺﾞｼｯｸM-PRO" panose="020F0600000000000000" pitchFamily="50" charset="-128"/>
              </a:defRPr>
            </a:lvl9pPr>
          </a:lstStyle>
          <a:p>
            <a:pPr algn="ctr">
              <a:defRPr/>
            </a:pPr>
            <a:r>
              <a:rPr lang="ja-JP" altLang="en-US" sz="2800"/>
              <a:t>指導内容の工夫の仕方</a:t>
            </a:r>
          </a:p>
        </p:txBody>
      </p:sp>
      <p:pic>
        <p:nvPicPr>
          <p:cNvPr id="7" name="オーディオ 6">
            <a:hlinkClick r:id="" action="ppaction://media"/>
            <a:extLst>
              <a:ext uri="{FF2B5EF4-FFF2-40B4-BE49-F238E27FC236}">
                <a16:creationId xmlns:a16="http://schemas.microsoft.com/office/drawing/2014/main" id="{D3B590DD-9C4F-9776-F36D-858837DC8F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86"/>
    </mc:Choice>
    <mc:Fallback xmlns="">
      <p:transition spd="slow" advTm="27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図 1" descr="\\192.168.22.99\職員共有\★共有フォルダ\＃＃☆令和２年度フォルダ\10　写真・ビデオ\12月\12.17　歯科指導\DSC02934.JPG">
            <a:extLst>
              <a:ext uri="{FF2B5EF4-FFF2-40B4-BE49-F238E27FC236}">
                <a16:creationId xmlns:a16="http://schemas.microsoft.com/office/drawing/2014/main" id="{E7B16DE8-28BE-596F-8DED-F507EE483E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4608512" cy="3527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図 2">
            <a:extLst>
              <a:ext uri="{FF2B5EF4-FFF2-40B4-BE49-F238E27FC236}">
                <a16:creationId xmlns:a16="http://schemas.microsoft.com/office/drawing/2014/main" id="{E4EFCCAC-1347-14E9-EE00-6868EC3702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3965575"/>
            <a:ext cx="4608512"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図 3">
            <a:extLst>
              <a:ext uri="{FF2B5EF4-FFF2-40B4-BE49-F238E27FC236}">
                <a16:creationId xmlns:a16="http://schemas.microsoft.com/office/drawing/2014/main" id="{7B90CB65-B30A-A839-0952-CB09A988A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800" y="333375"/>
            <a:ext cx="388937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図 4">
            <a:extLst>
              <a:ext uri="{FF2B5EF4-FFF2-40B4-BE49-F238E27FC236}">
                <a16:creationId xmlns:a16="http://schemas.microsoft.com/office/drawing/2014/main" id="{377E7213-29E9-2F7E-EFE3-A531D8BC8A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0150" y="4010025"/>
            <a:ext cx="3979863"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a:extLst>
              <a:ext uri="{FF2B5EF4-FFF2-40B4-BE49-F238E27FC236}">
                <a16:creationId xmlns:a16="http://schemas.microsoft.com/office/drawing/2014/main" id="{C957D28C-08AE-3E16-5D09-3957D0D6D9D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307"/>
    </mc:Choice>
    <mc:Fallback xmlns="">
      <p:transition spd="slow" advTm="2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4578"/>
                                        </p:tgtEl>
                                        <p:attrNameLst>
                                          <p:attrName>style.visibility</p:attrName>
                                        </p:attrNameLst>
                                      </p:cBhvr>
                                      <p:to>
                                        <p:strVal val="visible"/>
                                      </p:to>
                                    </p:set>
                                    <p:animEffect transition="in" filter="fade">
                                      <p:cBhvr>
                                        <p:cTn id="11" dur="1000"/>
                                        <p:tgtEl>
                                          <p:spTgt spid="24578"/>
                                        </p:tgtEl>
                                      </p:cBhvr>
                                    </p:animEffect>
                                    <p:anim calcmode="lin" valueType="num">
                                      <p:cBhvr>
                                        <p:cTn id="12" dur="1000" fill="hold"/>
                                        <p:tgtEl>
                                          <p:spTgt spid="24578"/>
                                        </p:tgtEl>
                                        <p:attrNameLst>
                                          <p:attrName>ppt_x</p:attrName>
                                        </p:attrNameLst>
                                      </p:cBhvr>
                                      <p:tavLst>
                                        <p:tav tm="0">
                                          <p:val>
                                            <p:strVal val="#ppt_x"/>
                                          </p:val>
                                        </p:tav>
                                        <p:tav tm="100000">
                                          <p:val>
                                            <p:strVal val="#ppt_x"/>
                                          </p:val>
                                        </p:tav>
                                      </p:tavLst>
                                    </p:anim>
                                    <p:anim calcmode="lin" valueType="num">
                                      <p:cBhvr>
                                        <p:cTn id="13"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4580"/>
                                        </p:tgtEl>
                                        <p:attrNameLst>
                                          <p:attrName>style.visibility</p:attrName>
                                        </p:attrNameLst>
                                      </p:cBhvr>
                                      <p:to>
                                        <p:strVal val="visible"/>
                                      </p:to>
                                    </p:set>
                                    <p:animEffect transition="in" filter="circle(in)">
                                      <p:cBhvr>
                                        <p:cTn id="18" dur="2000"/>
                                        <p:tgtEl>
                                          <p:spTgt spid="2458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24579"/>
                                        </p:tgtEl>
                                        <p:attrNameLst>
                                          <p:attrName>style.visibility</p:attrName>
                                        </p:attrNameLst>
                                      </p:cBhvr>
                                      <p:to>
                                        <p:strVal val="visible"/>
                                      </p:to>
                                    </p:set>
                                    <p:anim calcmode="lin" valueType="num">
                                      <p:cBhvr>
                                        <p:cTn id="23" dur="500" fill="hold"/>
                                        <p:tgtEl>
                                          <p:spTgt spid="24579"/>
                                        </p:tgtEl>
                                        <p:attrNameLst>
                                          <p:attrName>ppt_w</p:attrName>
                                        </p:attrNameLst>
                                      </p:cBhvr>
                                      <p:tavLst>
                                        <p:tav tm="0">
                                          <p:val>
                                            <p:fltVal val="0"/>
                                          </p:val>
                                        </p:tav>
                                        <p:tav tm="100000">
                                          <p:val>
                                            <p:strVal val="#ppt_w"/>
                                          </p:val>
                                        </p:tav>
                                      </p:tavLst>
                                    </p:anim>
                                    <p:anim calcmode="lin" valueType="num">
                                      <p:cBhvr>
                                        <p:cTn id="24" dur="500" fill="hold"/>
                                        <p:tgtEl>
                                          <p:spTgt spid="24579"/>
                                        </p:tgtEl>
                                        <p:attrNameLst>
                                          <p:attrName>ppt_h</p:attrName>
                                        </p:attrNameLst>
                                      </p:cBhvr>
                                      <p:tavLst>
                                        <p:tav tm="0">
                                          <p:val>
                                            <p:fltVal val="0"/>
                                          </p:val>
                                        </p:tav>
                                        <p:tav tm="100000">
                                          <p:val>
                                            <p:strVal val="#ppt_h"/>
                                          </p:val>
                                        </p:tav>
                                      </p:tavLst>
                                    </p:anim>
                                    <p:animEffect transition="in" filter="fade">
                                      <p:cBhvr>
                                        <p:cTn id="25" dur="500"/>
                                        <p:tgtEl>
                                          <p:spTgt spid="2457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4581"/>
                                        </p:tgtEl>
                                        <p:attrNameLst>
                                          <p:attrName>style.visibility</p:attrName>
                                        </p:attrNameLst>
                                      </p:cBhvr>
                                      <p:to>
                                        <p:strVal val="visible"/>
                                      </p:to>
                                    </p:set>
                                    <p:animEffect transition="in" filter="wipe(down)">
                                      <p:cBhvr>
                                        <p:cTn id="30"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6">
            <a:extLst>
              <a:ext uri="{FF2B5EF4-FFF2-40B4-BE49-F238E27FC236}">
                <a16:creationId xmlns:a16="http://schemas.microsoft.com/office/drawing/2014/main" id="{917072F7-46A6-7594-EC12-10FAB8292B2C}"/>
              </a:ext>
            </a:extLst>
          </p:cNvPr>
          <p:cNvSpPr txBox="1">
            <a:spLocks noChangeArrowheads="1"/>
          </p:cNvSpPr>
          <p:nvPr/>
        </p:nvSpPr>
        <p:spPr bwMode="auto">
          <a:xfrm>
            <a:off x="2382838" y="1119188"/>
            <a:ext cx="4248150" cy="523875"/>
          </a:xfrm>
          <a:prstGeom prst="rect">
            <a:avLst/>
          </a:prstGeom>
          <a:solidFill>
            <a:srgbClr val="FFCCFF"/>
          </a:solidFill>
          <a:ln w="9525">
            <a:solidFill>
              <a:srgbClr val="FF00FF"/>
            </a:solidFill>
            <a:miter lim="800000"/>
            <a:headEnd/>
            <a:tailEnd/>
          </a:ln>
        </p:spPr>
        <p:txBody>
          <a:bodyPr>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a:spcBef>
                <a:spcPct val="0"/>
              </a:spcBef>
              <a:buFontTx/>
              <a:buNone/>
            </a:pPr>
            <a:r>
              <a:rPr kumimoji="0" lang="ja-JP" altLang="en-US" sz="2800" b="0">
                <a:solidFill>
                  <a:srgbClr val="FF0000"/>
                </a:solidFill>
                <a:latin typeface="Verdana" panose="020B0604030504040204" pitchFamily="34" charset="0"/>
                <a:ea typeface="HG創英角ﾎﾟｯﾌﾟ体" panose="040B0A09000000000000" pitchFamily="49" charset="-128"/>
              </a:rPr>
              <a:t>全校歯科保健講話</a:t>
            </a:r>
          </a:p>
        </p:txBody>
      </p:sp>
      <p:pic>
        <p:nvPicPr>
          <p:cNvPr id="30723" name="図 1">
            <a:extLst>
              <a:ext uri="{FF2B5EF4-FFF2-40B4-BE49-F238E27FC236}">
                <a16:creationId xmlns:a16="http://schemas.microsoft.com/office/drawing/2014/main" id="{7DFC7CB2-6AC9-45C1-BFDA-755728FB2048}"/>
              </a:ext>
            </a:extLst>
          </p:cNvPr>
          <p:cNvPicPr>
            <a:picLocks noChangeAspect="1"/>
          </p:cNvPicPr>
          <p:nvPr/>
        </p:nvPicPr>
        <p:blipFill>
          <a:blip r:embed="rId6">
            <a:extLst>
              <a:ext uri="{28A0092B-C50C-407E-A947-70E740481C1C}">
                <a14:useLocalDpi xmlns:a14="http://schemas.microsoft.com/office/drawing/2010/main" val="0"/>
              </a:ext>
            </a:extLst>
          </a:blip>
          <a:srcRect l="2" r="13802"/>
          <a:stretch>
            <a:fillRect/>
          </a:stretch>
        </p:blipFill>
        <p:spPr bwMode="auto">
          <a:xfrm>
            <a:off x="323850" y="1839913"/>
            <a:ext cx="4289425" cy="38687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4" name="図 2">
            <a:extLst>
              <a:ext uri="{FF2B5EF4-FFF2-40B4-BE49-F238E27FC236}">
                <a16:creationId xmlns:a16="http://schemas.microsoft.com/office/drawing/2014/main" id="{09BB0D6D-D39C-E2EC-8CF7-16A0D04943A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1839913"/>
            <a:ext cx="39608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横巻き 1">
            <a:extLst>
              <a:ext uri="{FF2B5EF4-FFF2-40B4-BE49-F238E27FC236}">
                <a16:creationId xmlns:a16="http://schemas.microsoft.com/office/drawing/2014/main" id="{BB00E297-5A34-80B0-0281-BFE286AE7C33}"/>
              </a:ext>
            </a:extLst>
          </p:cNvPr>
          <p:cNvSpPr/>
          <p:nvPr/>
        </p:nvSpPr>
        <p:spPr>
          <a:xfrm>
            <a:off x="1476375" y="5373688"/>
            <a:ext cx="6299200" cy="1484312"/>
          </a:xfrm>
          <a:prstGeom prst="horizontalScroll">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0" dirty="0">
                <a:ln w="0"/>
                <a:solidFill>
                  <a:schemeClr val="tx1"/>
                </a:solidFill>
                <a:latin typeface="HGP創英角ﾎﾟｯﾌﾟ体" panose="040B0A00000000000000" pitchFamily="50" charset="-128"/>
                <a:ea typeface="HGP創英角ﾎﾟｯﾌﾟ体" panose="040B0A00000000000000" pitchFamily="50" charset="-128"/>
              </a:rPr>
              <a:t>「口に潜む恐怖の集団とは・・・」</a:t>
            </a:r>
            <a:endParaRPr lang="en-US" altLang="ja-JP" sz="2400" b="0" dirty="0">
              <a:ln w="0"/>
              <a:solidFill>
                <a:schemeClr val="tx1"/>
              </a:solidFill>
              <a:latin typeface="HGP創英角ﾎﾟｯﾌﾟ体" panose="040B0A00000000000000" pitchFamily="50" charset="-128"/>
              <a:ea typeface="HGP創英角ﾎﾟｯﾌﾟ体" panose="040B0A00000000000000" pitchFamily="50" charset="-128"/>
            </a:endParaRPr>
          </a:p>
          <a:p>
            <a:pPr algn="ctr">
              <a:defRPr/>
            </a:pPr>
            <a:r>
              <a:rPr lang="ja-JP" altLang="en-US" sz="2400" b="0" dirty="0">
                <a:ln w="0"/>
                <a:solidFill>
                  <a:schemeClr val="tx1"/>
                </a:solidFill>
                <a:latin typeface="HGP創英角ﾎﾟｯﾌﾟ体" panose="040B0A00000000000000" pitchFamily="50" charset="-128"/>
                <a:ea typeface="HGP創英角ﾎﾟｯﾌﾟ体" panose="040B0A00000000000000" pitchFamily="50" charset="-128"/>
              </a:rPr>
              <a:t>～口腔内細菌と全身疾患との関わり～</a:t>
            </a:r>
          </a:p>
        </p:txBody>
      </p:sp>
      <p:sp>
        <p:nvSpPr>
          <p:cNvPr id="30726" name="Rectangle 3">
            <a:extLst>
              <a:ext uri="{FF2B5EF4-FFF2-40B4-BE49-F238E27FC236}">
                <a16:creationId xmlns:a16="http://schemas.microsoft.com/office/drawing/2014/main" id="{B2E8C73F-D92D-B424-400B-3CE3E399705A}"/>
              </a:ext>
            </a:extLst>
          </p:cNvPr>
          <p:cNvSpPr>
            <a:spLocks noChangeArrowheads="1"/>
          </p:cNvSpPr>
          <p:nvPr/>
        </p:nvSpPr>
        <p:spPr bwMode="auto">
          <a:xfrm>
            <a:off x="827088" y="322263"/>
            <a:ext cx="51117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buClr>
                <a:srgbClr val="0033CC"/>
              </a:buClr>
              <a:buSzPct val="75000"/>
              <a:buFontTx/>
              <a:buNone/>
            </a:pPr>
            <a:r>
              <a:rPr lang="ja-JP" altLang="en-US" b="0">
                <a:solidFill>
                  <a:srgbClr val="002060"/>
                </a:solidFill>
                <a:latin typeface="Verdana" panose="020B0604030504040204" pitchFamily="34" charset="0"/>
              </a:rPr>
              <a:t>より深く幅を持たせた指導</a:t>
            </a:r>
            <a:endParaRPr lang="en-US" altLang="ja-JP" b="0">
              <a:solidFill>
                <a:srgbClr val="002060"/>
              </a:solidFill>
              <a:latin typeface="Verdana" panose="020B0604030504040204" pitchFamily="34" charset="0"/>
            </a:endParaRPr>
          </a:p>
        </p:txBody>
      </p:sp>
      <p:pic>
        <p:nvPicPr>
          <p:cNvPr id="5" name="オーディオ 4">
            <a:hlinkClick r:id="" action="ppaction://media"/>
            <a:extLst>
              <a:ext uri="{FF2B5EF4-FFF2-40B4-BE49-F238E27FC236}">
                <a16:creationId xmlns:a16="http://schemas.microsoft.com/office/drawing/2014/main" id="{FD3848C1-2670-90B3-E52D-48579BD548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76"/>
    </mc:Choice>
    <mc:Fallback xmlns="">
      <p:transition spd="slow" advTm="3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84D46AA7-C547-A78E-F723-E1DD36218C45}"/>
              </a:ext>
            </a:extLst>
          </p:cNvPr>
          <p:cNvSpPr>
            <a:spLocks noChangeArrowheads="1"/>
          </p:cNvSpPr>
          <p:nvPr/>
        </p:nvSpPr>
        <p:spPr bwMode="auto">
          <a:xfrm>
            <a:off x="827088" y="476250"/>
            <a:ext cx="5761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buClr>
                <a:srgbClr val="0033CC"/>
              </a:buClr>
              <a:buSzPct val="75000"/>
              <a:buFontTx/>
              <a:buNone/>
            </a:pPr>
            <a:r>
              <a:rPr lang="ja-JP" altLang="en-US" b="0">
                <a:solidFill>
                  <a:srgbClr val="003366"/>
                </a:solidFill>
                <a:latin typeface="Verdana" panose="020B0604030504040204" pitchFamily="34" charset="0"/>
              </a:rPr>
              <a:t>就学時健診時の個別指導</a:t>
            </a:r>
            <a:endParaRPr lang="en-US" altLang="ja-JP" b="0">
              <a:solidFill>
                <a:srgbClr val="003366"/>
              </a:solidFill>
              <a:latin typeface="Verdana" panose="020B0604030504040204" pitchFamily="34" charset="0"/>
            </a:endParaRPr>
          </a:p>
        </p:txBody>
      </p:sp>
      <p:pic>
        <p:nvPicPr>
          <p:cNvPr id="32771" name="図 5">
            <a:extLst>
              <a:ext uri="{FF2B5EF4-FFF2-40B4-BE49-F238E27FC236}">
                <a16:creationId xmlns:a16="http://schemas.microsoft.com/office/drawing/2014/main" id="{12FDA34F-7E6B-AF5B-29FD-778457ADB3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1284288"/>
            <a:ext cx="3548062" cy="5168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図 6">
            <a:extLst>
              <a:ext uri="{FF2B5EF4-FFF2-40B4-BE49-F238E27FC236}">
                <a16:creationId xmlns:a16="http://schemas.microsoft.com/office/drawing/2014/main" id="{AD561D00-15F0-3D1B-CF1E-4E7AF0993BBB}"/>
              </a:ext>
            </a:extLst>
          </p:cNvPr>
          <p:cNvPicPr>
            <a:picLocks noChangeAspect="1"/>
          </p:cNvPicPr>
          <p:nvPr/>
        </p:nvPicPr>
        <p:blipFill>
          <a:blip r:embed="rId7">
            <a:extLst>
              <a:ext uri="{28A0092B-C50C-407E-A947-70E740481C1C}">
                <a14:useLocalDpi xmlns:a14="http://schemas.microsoft.com/office/drawing/2010/main" val="0"/>
              </a:ext>
            </a:extLst>
          </a:blip>
          <a:srcRect t="285"/>
          <a:stretch>
            <a:fillRect/>
          </a:stretch>
        </p:blipFill>
        <p:spPr bwMode="auto">
          <a:xfrm>
            <a:off x="4859338" y="1268413"/>
            <a:ext cx="3673475" cy="51689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オーディオ 11">
            <a:hlinkClick r:id="" action="ppaction://media"/>
            <a:extLst>
              <a:ext uri="{FF2B5EF4-FFF2-40B4-BE49-F238E27FC236}">
                <a16:creationId xmlns:a16="http://schemas.microsoft.com/office/drawing/2014/main" id="{868298F2-71A0-0A8E-6CF8-CA908713C5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133"/>
    </mc:Choice>
    <mc:Fallback xmlns="">
      <p:transition spd="slow" advTm="5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AC9444C-CC1F-C95E-9A8E-43BE87D145A2}"/>
              </a:ext>
            </a:extLst>
          </p:cNvPr>
          <p:cNvSpPr>
            <a:spLocks noChangeArrowheads="1"/>
          </p:cNvSpPr>
          <p:nvPr/>
        </p:nvSpPr>
        <p:spPr bwMode="auto">
          <a:xfrm>
            <a:off x="388938" y="431800"/>
            <a:ext cx="8137525"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spcBef>
                <a:spcPct val="0"/>
              </a:spcBef>
              <a:buFontTx/>
              <a:buNone/>
            </a:pPr>
            <a:r>
              <a:rPr lang="ja-JP" altLang="en-US" b="0">
                <a:ea typeface="HG創英角ﾎﾟｯﾌﾟ体" panose="040B0A09000000000000" pitchFamily="49" charset="-128"/>
              </a:rPr>
              <a:t> 成果と課題</a:t>
            </a:r>
          </a:p>
        </p:txBody>
      </p:sp>
      <p:sp>
        <p:nvSpPr>
          <p:cNvPr id="34819" name="Rectangle 3">
            <a:extLst>
              <a:ext uri="{FF2B5EF4-FFF2-40B4-BE49-F238E27FC236}">
                <a16:creationId xmlns:a16="http://schemas.microsoft.com/office/drawing/2014/main" id="{446092F6-C683-AF91-15D4-5D60F26928AA}"/>
              </a:ext>
            </a:extLst>
          </p:cNvPr>
          <p:cNvSpPr>
            <a:spLocks noChangeArrowheads="1"/>
          </p:cNvSpPr>
          <p:nvPr/>
        </p:nvSpPr>
        <p:spPr bwMode="auto">
          <a:xfrm>
            <a:off x="403225" y="1592263"/>
            <a:ext cx="77771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buClr>
                <a:srgbClr val="0033CC"/>
              </a:buClr>
              <a:buSzPct val="75000"/>
              <a:buFontTx/>
              <a:buNone/>
            </a:pPr>
            <a:r>
              <a:rPr lang="en-US" altLang="ja-JP" b="0">
                <a:latin typeface="Verdana" panose="020B0604030504040204" pitchFamily="34" charset="0"/>
              </a:rPr>
              <a:t>12</a:t>
            </a:r>
            <a:r>
              <a:rPr lang="ja-JP" altLang="en-US" b="0">
                <a:latin typeface="Verdana" panose="020B0604030504040204" pitchFamily="34" charset="0"/>
              </a:rPr>
              <a:t>歳児の</a:t>
            </a:r>
            <a:r>
              <a:rPr lang="en-US" altLang="ja-JP" b="0">
                <a:latin typeface="Verdana" panose="020B0604030504040204" pitchFamily="34" charset="0"/>
              </a:rPr>
              <a:t>DMF</a:t>
            </a:r>
            <a:r>
              <a:rPr lang="ja-JP" altLang="en-US" b="0">
                <a:latin typeface="Verdana" panose="020B0604030504040204" pitchFamily="34" charset="0"/>
              </a:rPr>
              <a:t>歯数の改善</a:t>
            </a:r>
            <a:endParaRPr lang="en-US" altLang="ja-JP" b="0">
              <a:latin typeface="Verdana" panose="020B0604030504040204" pitchFamily="34" charset="0"/>
            </a:endParaRPr>
          </a:p>
        </p:txBody>
      </p:sp>
      <p:pic>
        <p:nvPicPr>
          <p:cNvPr id="57350" name="図 2">
            <a:extLst>
              <a:ext uri="{FF2B5EF4-FFF2-40B4-BE49-F238E27FC236}">
                <a16:creationId xmlns:a16="http://schemas.microsoft.com/office/drawing/2014/main" id="{29430BC3-D202-804D-E833-EAEE115C055C}"/>
              </a:ext>
            </a:extLst>
          </p:cNvPr>
          <p:cNvPicPr>
            <a:picLocks noChangeAspect="1"/>
          </p:cNvPicPr>
          <p:nvPr/>
        </p:nvPicPr>
        <p:blipFill>
          <a:blip r:embed="rId8"/>
          <a:srcRect/>
          <a:stretch>
            <a:fillRect/>
          </a:stretch>
        </p:blipFill>
        <p:spPr bwMode="auto">
          <a:xfrm>
            <a:off x="3315067" y="140850"/>
            <a:ext cx="1224136" cy="1199536"/>
          </a:xfrm>
          <a:prstGeom prst="rect">
            <a:avLst/>
          </a:prstGeom>
          <a:noFill/>
          <a:ln>
            <a:noFill/>
          </a:ln>
          <a:effectLst>
            <a:softEdge rad="31750"/>
          </a:effectLst>
        </p:spPr>
      </p:pic>
      <p:sp>
        <p:nvSpPr>
          <p:cNvPr id="34821" name="テキスト ボックス 7">
            <a:extLst>
              <a:ext uri="{FF2B5EF4-FFF2-40B4-BE49-F238E27FC236}">
                <a16:creationId xmlns:a16="http://schemas.microsoft.com/office/drawing/2014/main" id="{D4D1FDBD-BC5B-5A9A-9EFE-14D88815F588}"/>
              </a:ext>
            </a:extLst>
          </p:cNvPr>
          <p:cNvSpPr txBox="1">
            <a:spLocks noChangeArrowheads="1"/>
          </p:cNvSpPr>
          <p:nvPr/>
        </p:nvSpPr>
        <p:spPr bwMode="auto">
          <a:xfrm>
            <a:off x="4610100" y="454025"/>
            <a:ext cx="1441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spcBef>
                <a:spcPct val="0"/>
              </a:spcBef>
              <a:buFontTx/>
              <a:buNone/>
            </a:pPr>
            <a:r>
              <a:rPr lang="ja-JP" altLang="en-US" sz="1200" b="0"/>
              <a:t>川崎町</a:t>
            </a:r>
            <a:r>
              <a:rPr lang="en-US" altLang="ja-JP" sz="1200" b="0"/>
              <a:t>PR</a:t>
            </a:r>
            <a:r>
              <a:rPr lang="ja-JP" altLang="en-US" sz="1200" b="0"/>
              <a:t>キャラ</a:t>
            </a:r>
            <a:endParaRPr lang="en-US" altLang="ja-JP" sz="1200" b="0"/>
          </a:p>
          <a:p>
            <a:pPr>
              <a:spcBef>
                <a:spcPct val="0"/>
              </a:spcBef>
              <a:buFontTx/>
              <a:buNone/>
            </a:pPr>
            <a:r>
              <a:rPr lang="ja-JP" altLang="en-US" sz="1200" b="0"/>
              <a:t>　そば実ちゃん</a:t>
            </a:r>
          </a:p>
        </p:txBody>
      </p:sp>
      <p:sp>
        <p:nvSpPr>
          <p:cNvPr id="2" name="円形吹き出し 1">
            <a:extLst>
              <a:ext uri="{FF2B5EF4-FFF2-40B4-BE49-F238E27FC236}">
                <a16:creationId xmlns:a16="http://schemas.microsoft.com/office/drawing/2014/main" id="{281E8432-C306-DEB2-C49F-6C23585C46EB}"/>
              </a:ext>
            </a:extLst>
          </p:cNvPr>
          <p:cNvSpPr>
            <a:spLocks noChangeArrowheads="1"/>
          </p:cNvSpPr>
          <p:nvPr/>
        </p:nvSpPr>
        <p:spPr bwMode="auto">
          <a:xfrm>
            <a:off x="5729288" y="47625"/>
            <a:ext cx="3025775" cy="2600325"/>
          </a:xfrm>
          <a:prstGeom prst="wedgeEllipseCallout">
            <a:avLst>
              <a:gd name="adj1" fmla="val 19426"/>
              <a:gd name="adj2" fmla="val 63364"/>
            </a:avLst>
          </a:prstGeom>
          <a:solidFill>
            <a:srgbClr val="FFE5FF"/>
          </a:solidFill>
          <a:ln w="25400" algn="ctr">
            <a:solidFill>
              <a:srgbClr val="C00000"/>
            </a:solidFill>
            <a:miter lim="800000"/>
            <a:headEnd/>
            <a:tailEnd/>
          </a:ln>
        </p:spPr>
        <p:txBody>
          <a:bodyPr anchor="ctr"/>
          <a:lstStyle/>
          <a:p>
            <a:pPr algn="ctr">
              <a:defRPr/>
            </a:pPr>
            <a:r>
              <a:rPr lang="ja-JP" altLang="en-US" sz="2400" dirty="0">
                <a:solidFill>
                  <a:schemeClr val="accent6">
                    <a:lumMod val="50000"/>
                  </a:schemeClr>
                </a:solidFill>
                <a:latin typeface="HGP創英角ﾎﾟｯﾌﾟ体" panose="040B0A00000000000000" pitchFamily="50" charset="-128"/>
                <a:ea typeface="HGP創英角ﾎﾟｯﾌﾟ体" panose="040B0A00000000000000" pitchFamily="50" charset="-128"/>
              </a:rPr>
              <a:t>宮城県内</a:t>
            </a:r>
            <a:endParaRPr lang="en-US" altLang="ja-JP" sz="2400" dirty="0">
              <a:solidFill>
                <a:schemeClr val="accent6">
                  <a:lumMod val="50000"/>
                </a:schemeClr>
              </a:solidFill>
              <a:latin typeface="HGP創英角ﾎﾟｯﾌﾟ体" panose="040B0A00000000000000" pitchFamily="50" charset="-128"/>
              <a:ea typeface="HGP創英角ﾎﾟｯﾌﾟ体" panose="040B0A00000000000000" pitchFamily="50" charset="-128"/>
            </a:endParaRPr>
          </a:p>
          <a:p>
            <a:pPr algn="ctr">
              <a:defRPr/>
            </a:pPr>
            <a:r>
              <a:rPr lang="ja-JP" altLang="en-US" sz="2400" dirty="0">
                <a:solidFill>
                  <a:schemeClr val="accent6">
                    <a:lumMod val="50000"/>
                  </a:schemeClr>
                </a:solidFill>
                <a:latin typeface="HGP創英角ﾎﾟｯﾌﾟ体" panose="040B0A00000000000000" pitchFamily="50" charset="-128"/>
                <a:ea typeface="HGP創英角ﾎﾟｯﾌﾟ体" panose="040B0A00000000000000" pitchFamily="50" charset="-128"/>
              </a:rPr>
              <a:t>市町村で</a:t>
            </a:r>
            <a:endParaRPr lang="en-US" altLang="ja-JP" sz="2400" dirty="0">
              <a:solidFill>
                <a:schemeClr val="accent6">
                  <a:lumMod val="50000"/>
                </a:schemeClr>
              </a:solidFill>
              <a:latin typeface="HGP創英角ﾎﾟｯﾌﾟ体" panose="040B0A00000000000000" pitchFamily="50" charset="-128"/>
              <a:ea typeface="HGP創英角ﾎﾟｯﾌﾟ体" panose="040B0A00000000000000" pitchFamily="50" charset="-128"/>
            </a:endParaRPr>
          </a:p>
          <a:p>
            <a:pPr algn="ctr">
              <a:defRPr/>
            </a:pPr>
            <a:r>
              <a:rPr lang="ja-JP" altLang="en-US" sz="2400" dirty="0">
                <a:solidFill>
                  <a:schemeClr val="accent6">
                    <a:lumMod val="50000"/>
                  </a:schemeClr>
                </a:solidFill>
                <a:latin typeface="HGP創英角ﾎﾟｯﾌﾟ体" panose="040B0A00000000000000" pitchFamily="50" charset="-128"/>
                <a:ea typeface="HGP創英角ﾎﾟｯﾌﾟ体" panose="040B0A00000000000000" pitchFamily="50" charset="-128"/>
              </a:rPr>
              <a:t>最もよい数値</a:t>
            </a:r>
          </a:p>
        </p:txBody>
      </p:sp>
      <p:sp>
        <p:nvSpPr>
          <p:cNvPr id="34823" name="AutoShape 14">
            <a:extLst>
              <a:ext uri="{FF2B5EF4-FFF2-40B4-BE49-F238E27FC236}">
                <a16:creationId xmlns:a16="http://schemas.microsoft.com/office/drawing/2014/main" id="{FE437156-8A33-FE71-9C04-2B5C81EE0B62}"/>
              </a:ext>
            </a:extLst>
          </p:cNvPr>
          <p:cNvSpPr>
            <a:spLocks noChangeArrowheads="1"/>
          </p:cNvSpPr>
          <p:nvPr/>
        </p:nvSpPr>
        <p:spPr bwMode="auto">
          <a:xfrm>
            <a:off x="5003800" y="3022600"/>
            <a:ext cx="1657350" cy="304800"/>
          </a:xfrm>
          <a:prstGeom prst="flowChartTerminator">
            <a:avLst/>
          </a:prstGeom>
          <a:solidFill>
            <a:schemeClr val="accent1"/>
          </a:solidFill>
          <a:ln w="57150" algn="ctr">
            <a:solidFill>
              <a:srgbClr val="9900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r>
              <a:rPr lang="ja-JP" altLang="en-US" sz="1400">
                <a:solidFill>
                  <a:schemeClr val="tx1"/>
                </a:solidFill>
              </a:rPr>
              <a:t>全国</a:t>
            </a:r>
          </a:p>
        </p:txBody>
      </p:sp>
      <p:sp>
        <p:nvSpPr>
          <p:cNvPr id="34824" name="AutoShape 13">
            <a:extLst>
              <a:ext uri="{FF2B5EF4-FFF2-40B4-BE49-F238E27FC236}">
                <a16:creationId xmlns:a16="http://schemas.microsoft.com/office/drawing/2014/main" id="{7F4C15D0-8CD4-49E3-7ACF-F7DCBDA1B8BB}"/>
              </a:ext>
            </a:extLst>
          </p:cNvPr>
          <p:cNvSpPr>
            <a:spLocks noChangeArrowheads="1"/>
          </p:cNvSpPr>
          <p:nvPr/>
        </p:nvSpPr>
        <p:spPr bwMode="auto">
          <a:xfrm>
            <a:off x="2919413" y="3032125"/>
            <a:ext cx="1657350" cy="304800"/>
          </a:xfrm>
          <a:prstGeom prst="flowChartTerminator">
            <a:avLst/>
          </a:prstGeom>
          <a:solidFill>
            <a:schemeClr val="accent1"/>
          </a:solidFill>
          <a:ln w="57150" algn="ctr">
            <a:solidFill>
              <a:srgbClr val="33CC3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r>
              <a:rPr lang="ja-JP" altLang="en-US" sz="1400">
                <a:solidFill>
                  <a:schemeClr val="tx1"/>
                </a:solidFill>
              </a:rPr>
              <a:t>宮城県</a:t>
            </a:r>
          </a:p>
        </p:txBody>
      </p:sp>
      <p:sp>
        <p:nvSpPr>
          <p:cNvPr id="34825" name="AutoShape 12">
            <a:extLst>
              <a:ext uri="{FF2B5EF4-FFF2-40B4-BE49-F238E27FC236}">
                <a16:creationId xmlns:a16="http://schemas.microsoft.com/office/drawing/2014/main" id="{2CB713A1-9133-5E26-8B10-6632DD1EB546}"/>
              </a:ext>
            </a:extLst>
          </p:cNvPr>
          <p:cNvSpPr>
            <a:spLocks noChangeArrowheads="1"/>
          </p:cNvSpPr>
          <p:nvPr/>
        </p:nvSpPr>
        <p:spPr bwMode="auto">
          <a:xfrm>
            <a:off x="7119938" y="3124200"/>
            <a:ext cx="1657350" cy="304800"/>
          </a:xfrm>
          <a:prstGeom prst="flowChartTerminator">
            <a:avLst/>
          </a:prstGeom>
          <a:solidFill>
            <a:schemeClr val="accent1"/>
          </a:solidFill>
          <a:ln w="57150" algn="ctr">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r>
              <a:rPr lang="ja-JP" altLang="en-US" sz="1400">
                <a:solidFill>
                  <a:schemeClr val="tx1"/>
                </a:solidFill>
              </a:rPr>
              <a:t>川崎町</a:t>
            </a:r>
          </a:p>
        </p:txBody>
      </p:sp>
      <p:graphicFrame>
        <p:nvGraphicFramePr>
          <p:cNvPr id="34826" name="グラフ 11">
            <a:extLst>
              <a:ext uri="{FF2B5EF4-FFF2-40B4-BE49-F238E27FC236}">
                <a16:creationId xmlns:a16="http://schemas.microsoft.com/office/drawing/2014/main" id="{4FB5121D-8F14-1B27-10A0-BAA0F3B77120}"/>
              </a:ext>
            </a:extLst>
          </p:cNvPr>
          <p:cNvGraphicFramePr>
            <a:graphicFrameLocks/>
          </p:cNvGraphicFramePr>
          <p:nvPr/>
        </p:nvGraphicFramePr>
        <p:xfrm>
          <a:off x="15875" y="2087563"/>
          <a:ext cx="9112250" cy="4806950"/>
        </p:xfrm>
        <a:graphic>
          <a:graphicData uri="http://schemas.openxmlformats.org/presentationml/2006/ole">
            <mc:AlternateContent xmlns:mc="http://schemas.openxmlformats.org/markup-compatibility/2006">
              <mc:Choice xmlns:v="urn:schemas-microsoft-com:vml" Requires="v">
                <p:oleObj spid="_x0000_s34834" name="Chart" r:id="rId9" imgW="9120406" imgH="4810161" progId="Excel.Chart.8">
                  <p:embed/>
                </p:oleObj>
              </mc:Choice>
              <mc:Fallback>
                <p:oleObj name="Chart" r:id="rId9" imgW="9120406" imgH="4810161" progId="Excel.Chart.8">
                  <p:embed/>
                  <p:pic>
                    <p:nvPicPr>
                      <p:cNvPr id="0" name="グラフ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75" y="2087563"/>
                        <a:ext cx="91122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オーディオ 12">
            <a:hlinkClick r:id="" action="ppaction://media"/>
            <a:extLst>
              <a:ext uri="{FF2B5EF4-FFF2-40B4-BE49-F238E27FC236}">
                <a16:creationId xmlns:a16="http://schemas.microsoft.com/office/drawing/2014/main" id="{2ACA1F2D-176D-A150-A129-86B05E17B0C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18500" y="6032500"/>
            <a:ext cx="609600" cy="6096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広報用2">
            <a:extLst>
              <a:ext uri="{FF2B5EF4-FFF2-40B4-BE49-F238E27FC236}">
                <a16:creationId xmlns:a16="http://schemas.microsoft.com/office/drawing/2014/main" id="{F563FF13-1E2F-82EE-954E-E09AD0B93F29}"/>
              </a:ext>
            </a:extLst>
          </p:cNvPr>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l="8498" t="11818" b="23764"/>
          <a:stretch>
            <a:fillRect/>
          </a:stretch>
        </p:blipFill>
        <p:spPr>
          <a:xfrm>
            <a:off x="-11113" y="-25400"/>
            <a:ext cx="9155113" cy="6858000"/>
          </a:xfrm>
        </p:spPr>
      </p:pic>
      <p:sp>
        <p:nvSpPr>
          <p:cNvPr id="36867" name="WordArt 6">
            <a:extLst>
              <a:ext uri="{FF2B5EF4-FFF2-40B4-BE49-F238E27FC236}">
                <a16:creationId xmlns:a16="http://schemas.microsoft.com/office/drawing/2014/main" id="{09013DFB-780C-A645-155D-7E81AB164662}"/>
              </a:ext>
            </a:extLst>
          </p:cNvPr>
          <p:cNvSpPr>
            <a:spLocks noChangeArrowheads="1" noChangeShapeType="1" noTextEdit="1"/>
          </p:cNvSpPr>
          <p:nvPr/>
        </p:nvSpPr>
        <p:spPr bwMode="auto">
          <a:xfrm>
            <a:off x="2771775" y="692150"/>
            <a:ext cx="3384550" cy="1406525"/>
          </a:xfrm>
          <a:prstGeom prst="rect">
            <a:avLst/>
          </a:prstGeom>
        </p:spPr>
        <p:txBody>
          <a:bodyPr wrap="none" fromWordArt="1">
            <a:prstTxWarp prst="textSlantUp">
              <a:avLst>
                <a:gd name="adj" fmla="val 11144"/>
              </a:avLst>
            </a:prstTxWarp>
          </a:bodyPr>
          <a:lstStyle/>
          <a:p>
            <a:pPr algn="ctr"/>
            <a:r>
              <a:rPr lang="ja-JP" altLang="en-US" sz="3600" kern="10">
                <a:ln w="9525">
                  <a:solidFill>
                    <a:srgbClr val="000000"/>
                  </a:solidFill>
                  <a:round/>
                  <a:headEnd/>
                  <a:tailEnd/>
                </a:ln>
                <a:solidFill>
                  <a:srgbClr val="000000"/>
                </a:solidFill>
                <a:latin typeface="HGS創英角ﾎﾟｯﾌﾟ体" panose="040B0A00000000000000" pitchFamily="50" charset="-128"/>
                <a:ea typeface="HGS創英角ﾎﾟｯﾌﾟ体" panose="040B0A00000000000000" pitchFamily="50" charset="-128"/>
              </a:rPr>
              <a:t>ご清聴ありがとう</a:t>
            </a:r>
          </a:p>
          <a:p>
            <a:pPr algn="ctr"/>
            <a:r>
              <a:rPr lang="ja-JP" altLang="en-US" sz="3600" kern="10">
                <a:ln w="9525">
                  <a:solidFill>
                    <a:srgbClr val="000000"/>
                  </a:solidFill>
                  <a:round/>
                  <a:headEnd/>
                  <a:tailEnd/>
                </a:ln>
                <a:solidFill>
                  <a:srgbClr val="000000"/>
                </a:solidFill>
                <a:latin typeface="HGS創英角ﾎﾟｯﾌﾟ体" panose="040B0A00000000000000" pitchFamily="50" charset="-128"/>
                <a:ea typeface="HGS創英角ﾎﾟｯﾌﾟ体" panose="040B0A00000000000000" pitchFamily="50" charset="-128"/>
              </a:rPr>
              <a:t>　　ございました。</a:t>
            </a:r>
          </a:p>
        </p:txBody>
      </p:sp>
      <p:sp>
        <p:nvSpPr>
          <p:cNvPr id="5" name="WordArt 10">
            <a:extLst>
              <a:ext uri="{FF2B5EF4-FFF2-40B4-BE49-F238E27FC236}">
                <a16:creationId xmlns:a16="http://schemas.microsoft.com/office/drawing/2014/main" id="{B58A8CAF-D432-EA55-1174-9F2524B05A03}"/>
              </a:ext>
            </a:extLst>
          </p:cNvPr>
          <p:cNvSpPr>
            <a:spLocks noChangeArrowheads="1" noChangeShapeType="1" noTextEdit="1"/>
          </p:cNvSpPr>
          <p:nvPr/>
        </p:nvSpPr>
        <p:spPr bwMode="auto">
          <a:xfrm>
            <a:off x="250825" y="3213100"/>
            <a:ext cx="8281988" cy="2770188"/>
          </a:xfrm>
          <a:prstGeom prst="rect">
            <a:avLst/>
          </a:prstGeom>
        </p:spPr>
        <p:txBody>
          <a:bodyPr wrap="none" fromWordArt="1">
            <a:prstTxWarp prst="textCascadeUp">
              <a:avLst>
                <a:gd name="adj" fmla="val 100000"/>
              </a:avLst>
            </a:prstTxWarp>
            <a:scene3d>
              <a:camera prst="legacyPerspectiveFront">
                <a:rot lat="20519959" lon="1080000" rev="0"/>
              </a:camera>
              <a:lightRig rig="legacyHarsh2" dir="b"/>
            </a:scene3d>
            <a:sp3d extrusionH="430200" prstMaterial="legacyMatte">
              <a:extrusionClr>
                <a:srgbClr val="FF6600"/>
              </a:extrusionClr>
              <a:contourClr>
                <a:srgbClr val="FFE701"/>
              </a:contourClr>
            </a:sp3d>
          </a:bodyPr>
          <a:lstStyle/>
          <a:p>
            <a:pPr algn="ctr"/>
            <a:r>
              <a:rPr lang="ja-JP" altLang="en-US" sz="2400" kern="10">
                <a:ln w="9525">
                  <a:round/>
                  <a:headEnd/>
                  <a:tailEnd/>
                </a:ln>
                <a:gradFill rotWithShape="1">
                  <a:gsLst>
                    <a:gs pos="0">
                      <a:srgbClr val="FFE701"/>
                    </a:gs>
                    <a:gs pos="100000">
                      <a:srgbClr val="FE3E02"/>
                    </a:gs>
                  </a:gsLst>
                  <a:lin ang="5400000" scaled="1"/>
                </a:gradFill>
                <a:latin typeface="ＭＳ Ｐゴシック" panose="020B0600070205080204" pitchFamily="50" charset="-128"/>
                <a:ea typeface="ＭＳ Ｐゴシック" panose="020B0600070205080204" pitchFamily="50" charset="-128"/>
              </a:rPr>
              <a:t>お子さんの歯、骨を丈夫にして</a:t>
            </a:r>
          </a:p>
          <a:p>
            <a:pPr algn="ctr"/>
            <a:r>
              <a:rPr lang="ja-JP" altLang="en-US" sz="2400" kern="10">
                <a:ln w="9525">
                  <a:round/>
                  <a:headEnd/>
                  <a:tailEnd/>
                </a:ln>
                <a:gradFill rotWithShape="1">
                  <a:gsLst>
                    <a:gs pos="0">
                      <a:srgbClr val="FFE701"/>
                    </a:gs>
                    <a:gs pos="100000">
                      <a:srgbClr val="FE3E02"/>
                    </a:gs>
                  </a:gsLst>
                  <a:lin ang="5400000" scaled="1"/>
                </a:gradFill>
                <a:latin typeface="ＭＳ Ｐゴシック" panose="020B0600070205080204" pitchFamily="50" charset="-128"/>
                <a:ea typeface="ＭＳ Ｐゴシック" panose="020B0600070205080204" pitchFamily="50" charset="-128"/>
              </a:rPr>
              <a:t>健康で楽しく、美味しく、笑顔で</a:t>
            </a:r>
          </a:p>
          <a:p>
            <a:pPr algn="ctr"/>
            <a:r>
              <a:rPr lang="ja-JP" altLang="en-US" sz="2400" kern="10">
                <a:ln w="9525">
                  <a:round/>
                  <a:headEnd/>
                  <a:tailEnd/>
                </a:ln>
                <a:gradFill rotWithShape="1">
                  <a:gsLst>
                    <a:gs pos="0">
                      <a:srgbClr val="FFE701"/>
                    </a:gs>
                    <a:gs pos="100000">
                      <a:srgbClr val="FE3E02"/>
                    </a:gs>
                  </a:gsLst>
                  <a:lin ang="5400000" scaled="1"/>
                </a:gradFill>
                <a:latin typeface="ＭＳ Ｐゴシック" panose="020B0600070205080204" pitchFamily="50" charset="-128"/>
                <a:ea typeface="ＭＳ Ｐゴシック" panose="020B0600070205080204" pitchFamily="50" charset="-128"/>
              </a:rPr>
              <a:t>過ごしましょう。</a:t>
            </a:r>
          </a:p>
        </p:txBody>
      </p:sp>
      <p:pic>
        <p:nvPicPr>
          <p:cNvPr id="19" name="オーディオ 18">
            <a:hlinkClick r:id="" action="ppaction://media"/>
            <a:extLst>
              <a:ext uri="{FF2B5EF4-FFF2-40B4-BE49-F238E27FC236}">
                <a16:creationId xmlns:a16="http://schemas.microsoft.com/office/drawing/2014/main" id="{425FD383-4651-55C8-8DB8-340149DE78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527"/>
    </mc:Choice>
    <mc:Fallback xmlns="">
      <p:transition spd="slow" advTm="3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ppt_x</p:attrName>
                                        </p:attrNameLst>
                                      </p:cBhvr>
                                      <p:tavLst>
                                        <p:tav tm="0">
                                          <p:val>
                                            <p:strVal val="#ppt_x"/>
                                          </p:val>
                                        </p:tav>
                                        <p:tav tm="100000">
                                          <p:val>
                                            <p:strVal val="#ppt_x"/>
                                          </p:val>
                                        </p:tav>
                                      </p:tavLst>
                                    </p:anim>
                                    <p:anim calcmode="lin" valueType="num">
                                      <p:cBhvr>
                                        <p:cTn id="13"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コンテンツ プレースホルダー 4">
            <a:extLst>
              <a:ext uri="{FF2B5EF4-FFF2-40B4-BE49-F238E27FC236}">
                <a16:creationId xmlns:a16="http://schemas.microsoft.com/office/drawing/2014/main" id="{42D3CED4-D128-A96A-B54C-75F360CB9DBA}"/>
              </a:ext>
            </a:extLst>
          </p:cNvPr>
          <p:cNvSpPr>
            <a:spLocks noGrp="1" noChangeArrowheads="1"/>
          </p:cNvSpPr>
          <p:nvPr>
            <p:ph sz="half" idx="1"/>
          </p:nvPr>
        </p:nvSpPr>
        <p:spPr>
          <a:xfrm>
            <a:off x="395288" y="393700"/>
            <a:ext cx="8424862" cy="608013"/>
          </a:xfrm>
        </p:spPr>
        <p:txBody>
          <a:bodyPr/>
          <a:lstStyle/>
          <a:p>
            <a:pPr algn="ctr"/>
            <a:r>
              <a:rPr lang="ja-JP" altLang="en-US" sz="3200">
                <a:solidFill>
                  <a:srgbClr val="404040"/>
                </a:solidFill>
              </a:rPr>
              <a:t>川崎町で行っている歯科保健事業</a:t>
            </a:r>
          </a:p>
        </p:txBody>
      </p:sp>
      <p:sp>
        <p:nvSpPr>
          <p:cNvPr id="9" name="右矢印 8">
            <a:extLst>
              <a:ext uri="{FF2B5EF4-FFF2-40B4-BE49-F238E27FC236}">
                <a16:creationId xmlns:a16="http://schemas.microsoft.com/office/drawing/2014/main" id="{0F7F79D9-17AF-DCA7-CF2B-D8C62732C143}"/>
              </a:ext>
            </a:extLst>
          </p:cNvPr>
          <p:cNvSpPr/>
          <p:nvPr/>
        </p:nvSpPr>
        <p:spPr>
          <a:xfrm>
            <a:off x="4732338" y="3098800"/>
            <a:ext cx="587375" cy="4333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b="0"/>
          </a:p>
        </p:txBody>
      </p:sp>
      <p:sp>
        <p:nvSpPr>
          <p:cNvPr id="10" name="右矢印 9">
            <a:extLst>
              <a:ext uri="{FF2B5EF4-FFF2-40B4-BE49-F238E27FC236}">
                <a16:creationId xmlns:a16="http://schemas.microsoft.com/office/drawing/2014/main" id="{07F3734F-C71B-401F-B4F3-4F7BFE8048F4}"/>
              </a:ext>
            </a:extLst>
          </p:cNvPr>
          <p:cNvSpPr/>
          <p:nvPr/>
        </p:nvSpPr>
        <p:spPr>
          <a:xfrm>
            <a:off x="6013450" y="3140075"/>
            <a:ext cx="457200" cy="4333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b="0"/>
          </a:p>
        </p:txBody>
      </p:sp>
      <p:sp>
        <p:nvSpPr>
          <p:cNvPr id="11" name="右矢印 10">
            <a:extLst>
              <a:ext uri="{FF2B5EF4-FFF2-40B4-BE49-F238E27FC236}">
                <a16:creationId xmlns:a16="http://schemas.microsoft.com/office/drawing/2014/main" id="{4F15A7DF-FEB8-461C-6450-13DA1A5ECDA7}"/>
              </a:ext>
            </a:extLst>
          </p:cNvPr>
          <p:cNvSpPr/>
          <p:nvPr/>
        </p:nvSpPr>
        <p:spPr>
          <a:xfrm>
            <a:off x="3708400" y="3141663"/>
            <a:ext cx="436563" cy="36036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b="0"/>
          </a:p>
        </p:txBody>
      </p:sp>
      <p:sp>
        <p:nvSpPr>
          <p:cNvPr id="13" name="コンテンツ プレースホルダー 7">
            <a:extLst>
              <a:ext uri="{FF2B5EF4-FFF2-40B4-BE49-F238E27FC236}">
                <a16:creationId xmlns:a16="http://schemas.microsoft.com/office/drawing/2014/main" id="{05586768-FF85-A473-648E-62DDB58BB8DE}"/>
              </a:ext>
            </a:extLst>
          </p:cNvPr>
          <p:cNvSpPr>
            <a:spLocks/>
          </p:cNvSpPr>
          <p:nvPr/>
        </p:nvSpPr>
        <p:spPr bwMode="auto">
          <a:xfrm flipH="1">
            <a:off x="741363" y="3068638"/>
            <a:ext cx="647700" cy="2736850"/>
          </a:xfrm>
          <a:prstGeom prst="roundRect">
            <a:avLst>
              <a:gd name="adj" fmla="val 16667"/>
            </a:avLst>
          </a:prstGeom>
          <a:solidFill>
            <a:srgbClr val="CCFFFF"/>
          </a:solidFill>
          <a:ln w="25400" algn="ctr">
            <a:solidFill>
              <a:srgbClr val="89A4A7"/>
            </a:solidFill>
            <a:round/>
            <a:headEnd/>
            <a:tailEnd/>
          </a:ln>
        </p:spPr>
        <p:txBody>
          <a:bodyPr anchor="ctr"/>
          <a:lstStyle>
            <a:lvl1pPr marL="342900" indent="-342900" algn="l" rtl="0" eaLnBrk="0" fontAlgn="base" hangingPunct="0">
              <a:spcBef>
                <a:spcPct val="20000"/>
              </a:spcBef>
              <a:spcAft>
                <a:spcPct val="0"/>
              </a:spcAft>
              <a:buBlip>
                <a:blip r:embed="rId5"/>
              </a:buBlip>
              <a:defRPr kumimoji="1" sz="2800">
                <a:solidFill>
                  <a:schemeClr val="lt1"/>
                </a:solidFill>
                <a:latin typeface="+mn-lt"/>
                <a:ea typeface="+mn-ea"/>
                <a:cs typeface="+mn-cs"/>
              </a:defRPr>
            </a:lvl1pPr>
            <a:lvl2pPr marL="742950" indent="-285750" algn="l" rtl="0" eaLnBrk="0" fontAlgn="base" hangingPunct="0">
              <a:spcBef>
                <a:spcPct val="20000"/>
              </a:spcBef>
              <a:spcAft>
                <a:spcPct val="0"/>
              </a:spcAft>
              <a:buBlip>
                <a:blip r:embed="rId5"/>
              </a:buBlip>
              <a:defRPr kumimoji="1" sz="2400">
                <a:solidFill>
                  <a:schemeClr val="lt1"/>
                </a:solidFill>
                <a:latin typeface="+mn-lt"/>
                <a:ea typeface="+mn-ea"/>
                <a:cs typeface="+mn-cs"/>
              </a:defRPr>
            </a:lvl2pPr>
            <a:lvl3pPr marL="1143000" indent="-228600" algn="l" rtl="0" eaLnBrk="0" fontAlgn="base" hangingPunct="0">
              <a:spcBef>
                <a:spcPct val="20000"/>
              </a:spcBef>
              <a:spcAft>
                <a:spcPct val="0"/>
              </a:spcAft>
              <a:buBlip>
                <a:blip r:embed="rId5"/>
              </a:buBlip>
              <a:defRPr kumimoji="1" sz="2000">
                <a:solidFill>
                  <a:schemeClr val="lt1"/>
                </a:solidFill>
                <a:latin typeface="+mn-lt"/>
                <a:ea typeface="+mn-ea"/>
                <a:cs typeface="+mn-cs"/>
              </a:defRPr>
            </a:lvl3pPr>
            <a:lvl4pPr marL="1600200" indent="-228600" algn="l" rtl="0" eaLnBrk="0" fontAlgn="base" hangingPunct="0">
              <a:spcBef>
                <a:spcPct val="20000"/>
              </a:spcBef>
              <a:spcAft>
                <a:spcPct val="0"/>
              </a:spcAft>
              <a:buBlip>
                <a:blip r:embed="rId5"/>
              </a:buBlip>
              <a:defRPr kumimoji="1" sz="1800">
                <a:solidFill>
                  <a:schemeClr val="lt1"/>
                </a:solidFill>
                <a:latin typeface="+mn-lt"/>
                <a:ea typeface="+mn-ea"/>
                <a:cs typeface="+mn-cs"/>
              </a:defRPr>
            </a:lvl4pPr>
            <a:lvl5pPr marL="2057400" indent="-228600" algn="l" rtl="0" eaLnBrk="0" fontAlgn="base" hangingPunct="0">
              <a:spcBef>
                <a:spcPct val="20000"/>
              </a:spcBef>
              <a:spcAft>
                <a:spcPct val="0"/>
              </a:spcAft>
              <a:buBlip>
                <a:blip r:embed="rId5"/>
              </a:buBlip>
              <a:defRPr kumimoji="1" sz="1800">
                <a:solidFill>
                  <a:schemeClr val="lt1"/>
                </a:solidFill>
                <a:latin typeface="+mn-lt"/>
                <a:ea typeface="+mn-ea"/>
                <a:cs typeface="+mn-cs"/>
              </a:defRPr>
            </a:lvl5pPr>
            <a:lvl6pPr marL="2514600" indent="-228600" algn="l" rtl="0" eaLnBrk="1" fontAlgn="base" hangingPunct="1">
              <a:spcBef>
                <a:spcPct val="20000"/>
              </a:spcBef>
              <a:spcAft>
                <a:spcPct val="0"/>
              </a:spcAft>
              <a:buBlip>
                <a:blip r:embed="rId5"/>
              </a:buBlip>
              <a:defRPr kumimoji="1" sz="1800">
                <a:solidFill>
                  <a:schemeClr val="lt1"/>
                </a:solidFill>
                <a:latin typeface="+mn-lt"/>
                <a:ea typeface="+mn-ea"/>
                <a:cs typeface="+mn-cs"/>
              </a:defRPr>
            </a:lvl6pPr>
            <a:lvl7pPr marL="2971800" indent="-228600" algn="l" rtl="0" eaLnBrk="1" fontAlgn="base" hangingPunct="1">
              <a:spcBef>
                <a:spcPct val="20000"/>
              </a:spcBef>
              <a:spcAft>
                <a:spcPct val="0"/>
              </a:spcAft>
              <a:buBlip>
                <a:blip r:embed="rId5"/>
              </a:buBlip>
              <a:defRPr kumimoji="1" sz="1800">
                <a:solidFill>
                  <a:schemeClr val="lt1"/>
                </a:solidFill>
                <a:latin typeface="+mn-lt"/>
                <a:ea typeface="+mn-ea"/>
                <a:cs typeface="+mn-cs"/>
              </a:defRPr>
            </a:lvl7pPr>
            <a:lvl8pPr marL="3429000" indent="-228600" algn="l" rtl="0" eaLnBrk="1" fontAlgn="base" hangingPunct="1">
              <a:spcBef>
                <a:spcPct val="20000"/>
              </a:spcBef>
              <a:spcAft>
                <a:spcPct val="0"/>
              </a:spcAft>
              <a:buBlip>
                <a:blip r:embed="rId5"/>
              </a:buBlip>
              <a:defRPr kumimoji="1" sz="1800">
                <a:solidFill>
                  <a:schemeClr val="lt1"/>
                </a:solidFill>
                <a:latin typeface="+mn-lt"/>
                <a:ea typeface="+mn-ea"/>
                <a:cs typeface="+mn-cs"/>
              </a:defRPr>
            </a:lvl8pPr>
            <a:lvl9pPr marL="3886200" indent="-228600" algn="l" rtl="0" eaLnBrk="1" fontAlgn="base" hangingPunct="1">
              <a:spcBef>
                <a:spcPct val="20000"/>
              </a:spcBef>
              <a:spcAft>
                <a:spcPct val="0"/>
              </a:spcAft>
              <a:buBlip>
                <a:blip r:embed="rId5"/>
              </a:buBlip>
              <a:defRPr kumimoji="1" sz="1800">
                <a:solidFill>
                  <a:schemeClr val="lt1"/>
                </a:solidFill>
                <a:latin typeface="+mn-lt"/>
                <a:ea typeface="+mn-ea"/>
                <a:cs typeface="+mn-cs"/>
              </a:defRPr>
            </a:lvl9pPr>
          </a:lstStyle>
          <a:p>
            <a:pPr marL="0" indent="0" algn="ctr">
              <a:buFontTx/>
              <a:buNone/>
              <a:defRPr/>
            </a:pPr>
            <a:r>
              <a:rPr lang="en-US" altLang="ja-JP" sz="1800" b="0" kern="0" dirty="0">
                <a:solidFill>
                  <a:schemeClr val="tx2">
                    <a:lumMod val="75000"/>
                    <a:lumOff val="25000"/>
                  </a:schemeClr>
                </a:solidFill>
              </a:rPr>
              <a:t>4</a:t>
            </a:r>
            <a:r>
              <a:rPr lang="ja-JP" altLang="en-US" sz="1800" b="0" kern="0" dirty="0">
                <a:solidFill>
                  <a:schemeClr val="tx2">
                    <a:lumMod val="75000"/>
                    <a:lumOff val="25000"/>
                  </a:schemeClr>
                </a:solidFill>
              </a:rPr>
              <a:t>　・　５　カ　月　児　健　　診　</a:t>
            </a:r>
          </a:p>
        </p:txBody>
      </p:sp>
      <p:sp>
        <p:nvSpPr>
          <p:cNvPr id="6151" name="コンテンツ プレースホルダー 7">
            <a:extLst>
              <a:ext uri="{FF2B5EF4-FFF2-40B4-BE49-F238E27FC236}">
                <a16:creationId xmlns:a16="http://schemas.microsoft.com/office/drawing/2014/main" id="{5EEAF652-CA71-99BA-9F89-6339DB396BC9}"/>
              </a:ext>
            </a:extLst>
          </p:cNvPr>
          <p:cNvSpPr>
            <a:spLocks/>
          </p:cNvSpPr>
          <p:nvPr/>
        </p:nvSpPr>
        <p:spPr bwMode="auto">
          <a:xfrm flipH="1">
            <a:off x="2355850" y="3098800"/>
            <a:ext cx="720725" cy="2592388"/>
          </a:xfrm>
          <a:prstGeom prst="roundRect">
            <a:avLst>
              <a:gd name="adj" fmla="val 16667"/>
            </a:avLst>
          </a:prstGeom>
          <a:solidFill>
            <a:srgbClr val="FFFF00"/>
          </a:solidFill>
          <a:ln w="25400" algn="ctr">
            <a:solidFill>
              <a:schemeClr val="folHlink"/>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rgbClr val="FF0000"/>
                </a:solidFill>
              </a:rPr>
              <a:t>１歳</a:t>
            </a:r>
            <a:r>
              <a:rPr lang="en-US" altLang="ja-JP" sz="1800" b="0">
                <a:solidFill>
                  <a:srgbClr val="FF0000"/>
                </a:solidFill>
              </a:rPr>
              <a:t>6</a:t>
            </a:r>
            <a:r>
              <a:rPr lang="ja-JP" altLang="en-US" sz="1800" b="0">
                <a:solidFill>
                  <a:srgbClr val="FF0000"/>
                </a:solidFill>
              </a:rPr>
              <a:t>カ月児健診</a:t>
            </a:r>
            <a:endParaRPr lang="ja-JP" altLang="en-US" sz="1800" b="0">
              <a:solidFill>
                <a:schemeClr val="tx1"/>
              </a:solidFill>
            </a:endParaRPr>
          </a:p>
        </p:txBody>
      </p:sp>
      <p:sp>
        <p:nvSpPr>
          <p:cNvPr id="6152" name="コンテンツ プレースホルダー 7">
            <a:extLst>
              <a:ext uri="{FF2B5EF4-FFF2-40B4-BE49-F238E27FC236}">
                <a16:creationId xmlns:a16="http://schemas.microsoft.com/office/drawing/2014/main" id="{FA107190-59B3-0638-B27F-9B0380041C11}"/>
              </a:ext>
            </a:extLst>
          </p:cNvPr>
          <p:cNvSpPr>
            <a:spLocks/>
          </p:cNvSpPr>
          <p:nvPr/>
        </p:nvSpPr>
        <p:spPr bwMode="auto">
          <a:xfrm flipH="1">
            <a:off x="4054475" y="3027363"/>
            <a:ext cx="649288" cy="2663825"/>
          </a:xfrm>
          <a:prstGeom prst="roundRect">
            <a:avLst>
              <a:gd name="adj" fmla="val 16667"/>
            </a:avLst>
          </a:prstGeom>
          <a:solidFill>
            <a:srgbClr val="FFFF00"/>
          </a:solidFill>
          <a:ln w="25400" algn="ctr">
            <a:solidFill>
              <a:schemeClr val="folHlink"/>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rgbClr val="FF0000"/>
                </a:solidFill>
              </a:rPr>
              <a:t>３歳</a:t>
            </a:r>
            <a:r>
              <a:rPr lang="en-US" altLang="ja-JP" sz="1800" b="0">
                <a:solidFill>
                  <a:srgbClr val="FF0000"/>
                </a:solidFill>
              </a:rPr>
              <a:t>6</a:t>
            </a:r>
            <a:r>
              <a:rPr lang="ja-JP" altLang="en-US" sz="1800" b="0">
                <a:solidFill>
                  <a:srgbClr val="FF0000"/>
                </a:solidFill>
              </a:rPr>
              <a:t>カ月児健診　</a:t>
            </a:r>
          </a:p>
        </p:txBody>
      </p:sp>
      <p:sp>
        <p:nvSpPr>
          <p:cNvPr id="17" name="右矢印 16">
            <a:extLst>
              <a:ext uri="{FF2B5EF4-FFF2-40B4-BE49-F238E27FC236}">
                <a16:creationId xmlns:a16="http://schemas.microsoft.com/office/drawing/2014/main" id="{73DF55AA-C407-7192-CFF9-6FE3EDAB9092}"/>
              </a:ext>
            </a:extLst>
          </p:cNvPr>
          <p:cNvSpPr/>
          <p:nvPr/>
        </p:nvSpPr>
        <p:spPr>
          <a:xfrm>
            <a:off x="7104063" y="3140075"/>
            <a:ext cx="563562" cy="4333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b="0"/>
          </a:p>
        </p:txBody>
      </p:sp>
      <p:pic>
        <p:nvPicPr>
          <p:cNvPr id="6154" name="図 25">
            <a:extLst>
              <a:ext uri="{FF2B5EF4-FFF2-40B4-BE49-F238E27FC236}">
                <a16:creationId xmlns:a16="http://schemas.microsoft.com/office/drawing/2014/main" id="{1B7C3318-E9FD-5CB5-ECEB-31882F1596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 y="5962650"/>
            <a:ext cx="13271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a:extLst>
              <a:ext uri="{FF2B5EF4-FFF2-40B4-BE49-F238E27FC236}">
                <a16:creationId xmlns:a16="http://schemas.microsoft.com/office/drawing/2014/main" id="{BB8FF98F-F704-EFBC-A63E-AEF7007A8A47}"/>
              </a:ext>
            </a:extLst>
          </p:cNvPr>
          <p:cNvSpPr/>
          <p:nvPr/>
        </p:nvSpPr>
        <p:spPr>
          <a:xfrm>
            <a:off x="38100" y="3127375"/>
            <a:ext cx="630238" cy="2322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b="0" dirty="0">
                <a:solidFill>
                  <a:schemeClr val="tx2">
                    <a:lumMod val="75000"/>
                    <a:lumOff val="25000"/>
                  </a:schemeClr>
                </a:solidFill>
              </a:rPr>
              <a:t>母　子　　　健　康　手　帳　交　付</a:t>
            </a:r>
          </a:p>
        </p:txBody>
      </p:sp>
      <p:sp>
        <p:nvSpPr>
          <p:cNvPr id="6156" name="コンテンツ プレースホルダー 7">
            <a:extLst>
              <a:ext uri="{FF2B5EF4-FFF2-40B4-BE49-F238E27FC236}">
                <a16:creationId xmlns:a16="http://schemas.microsoft.com/office/drawing/2014/main" id="{4A035CB1-4DC6-8EC6-C318-21694C76F07B}"/>
              </a:ext>
            </a:extLst>
          </p:cNvPr>
          <p:cNvSpPr>
            <a:spLocks/>
          </p:cNvSpPr>
          <p:nvPr/>
        </p:nvSpPr>
        <p:spPr bwMode="auto">
          <a:xfrm flipH="1">
            <a:off x="3201988" y="3059113"/>
            <a:ext cx="720725" cy="2663825"/>
          </a:xfrm>
          <a:prstGeom prst="roundRect">
            <a:avLst>
              <a:gd name="adj" fmla="val 16667"/>
            </a:avLst>
          </a:prstGeom>
          <a:solidFill>
            <a:srgbClr val="FFFF00"/>
          </a:solidFill>
          <a:ln w="25400" algn="ctr">
            <a:solidFill>
              <a:schemeClr val="folHlink"/>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rgbClr val="FF0000"/>
                </a:solidFill>
              </a:rPr>
              <a:t>２歳</a:t>
            </a:r>
            <a:r>
              <a:rPr lang="en-US" altLang="ja-JP" sz="1800" b="0">
                <a:solidFill>
                  <a:srgbClr val="FF0000"/>
                </a:solidFill>
              </a:rPr>
              <a:t>6</a:t>
            </a:r>
            <a:r>
              <a:rPr lang="ja-JP" altLang="en-US" sz="1800" b="0">
                <a:solidFill>
                  <a:srgbClr val="FF0000"/>
                </a:solidFill>
              </a:rPr>
              <a:t>カ月児歯科健診　</a:t>
            </a:r>
          </a:p>
        </p:txBody>
      </p:sp>
      <p:sp>
        <p:nvSpPr>
          <p:cNvPr id="6157" name="コンテンツ プレースホルダー 7">
            <a:extLst>
              <a:ext uri="{FF2B5EF4-FFF2-40B4-BE49-F238E27FC236}">
                <a16:creationId xmlns:a16="http://schemas.microsoft.com/office/drawing/2014/main" id="{6599F323-7385-CB43-6C9E-272645F187A5}"/>
              </a:ext>
            </a:extLst>
          </p:cNvPr>
          <p:cNvSpPr>
            <a:spLocks/>
          </p:cNvSpPr>
          <p:nvPr/>
        </p:nvSpPr>
        <p:spPr bwMode="auto">
          <a:xfrm flipH="1">
            <a:off x="1531938" y="3068638"/>
            <a:ext cx="649287" cy="2736850"/>
          </a:xfrm>
          <a:prstGeom prst="roundRect">
            <a:avLst>
              <a:gd name="adj" fmla="val 16667"/>
            </a:avLst>
          </a:prstGeom>
          <a:solidFill>
            <a:srgbClr val="CCFFFF"/>
          </a:solidFill>
          <a:ln w="25400" algn="ctr">
            <a:solidFill>
              <a:srgbClr val="89A4A7"/>
            </a:solidFill>
            <a:prstDash val="sysDot"/>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chemeClr val="tx1"/>
                </a:solidFill>
              </a:rPr>
              <a:t>１歳お誕生日訪問　</a:t>
            </a:r>
          </a:p>
        </p:txBody>
      </p:sp>
      <p:sp>
        <p:nvSpPr>
          <p:cNvPr id="6158" name="コンテンツ プレースホルダー 7">
            <a:extLst>
              <a:ext uri="{FF2B5EF4-FFF2-40B4-BE49-F238E27FC236}">
                <a16:creationId xmlns:a16="http://schemas.microsoft.com/office/drawing/2014/main" id="{B93D3F0D-E029-B23F-9FFF-080F1A48A113}"/>
              </a:ext>
            </a:extLst>
          </p:cNvPr>
          <p:cNvSpPr>
            <a:spLocks/>
          </p:cNvSpPr>
          <p:nvPr/>
        </p:nvSpPr>
        <p:spPr bwMode="auto">
          <a:xfrm flipH="1">
            <a:off x="4870450" y="2997200"/>
            <a:ext cx="720725" cy="2808288"/>
          </a:xfrm>
          <a:prstGeom prst="roundRect">
            <a:avLst>
              <a:gd name="adj" fmla="val 16667"/>
            </a:avLst>
          </a:prstGeom>
          <a:solidFill>
            <a:srgbClr val="99CCFF"/>
          </a:solidFill>
          <a:ln w="25400" algn="ctr">
            <a:solidFill>
              <a:srgbClr val="0000FF"/>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rgbClr val="FF0000"/>
                </a:solidFill>
              </a:rPr>
              <a:t>こども園・富岡幼稚園</a:t>
            </a:r>
            <a:r>
              <a:rPr lang="ja-JP" altLang="en-US" sz="1800" b="0">
                <a:solidFill>
                  <a:srgbClr val="404040"/>
                </a:solidFill>
              </a:rPr>
              <a:t>　</a:t>
            </a:r>
          </a:p>
        </p:txBody>
      </p:sp>
      <p:sp>
        <p:nvSpPr>
          <p:cNvPr id="6159" name="コンテンツ プレースホルダー 7">
            <a:extLst>
              <a:ext uri="{FF2B5EF4-FFF2-40B4-BE49-F238E27FC236}">
                <a16:creationId xmlns:a16="http://schemas.microsoft.com/office/drawing/2014/main" id="{D97160F4-3D53-0135-B83B-D92A00A17F5E}"/>
              </a:ext>
            </a:extLst>
          </p:cNvPr>
          <p:cNvSpPr>
            <a:spLocks/>
          </p:cNvSpPr>
          <p:nvPr/>
        </p:nvSpPr>
        <p:spPr bwMode="auto">
          <a:xfrm flipH="1">
            <a:off x="5719763" y="3022600"/>
            <a:ext cx="720725" cy="2592388"/>
          </a:xfrm>
          <a:prstGeom prst="roundRect">
            <a:avLst>
              <a:gd name="adj" fmla="val 16667"/>
            </a:avLst>
          </a:prstGeom>
          <a:solidFill>
            <a:srgbClr val="99CCFF"/>
          </a:solidFill>
          <a:ln w="25400" algn="ctr">
            <a:solidFill>
              <a:srgbClr val="0000FF"/>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rgbClr val="FF0000"/>
                </a:solidFill>
              </a:rPr>
              <a:t>児童教室　</a:t>
            </a:r>
          </a:p>
        </p:txBody>
      </p:sp>
      <p:sp>
        <p:nvSpPr>
          <p:cNvPr id="6160" name="コンテンツ プレースホルダー 7">
            <a:extLst>
              <a:ext uri="{FF2B5EF4-FFF2-40B4-BE49-F238E27FC236}">
                <a16:creationId xmlns:a16="http://schemas.microsoft.com/office/drawing/2014/main" id="{7052E413-4D3F-4891-976E-E622C1C992E3}"/>
              </a:ext>
            </a:extLst>
          </p:cNvPr>
          <p:cNvSpPr>
            <a:spLocks/>
          </p:cNvSpPr>
          <p:nvPr/>
        </p:nvSpPr>
        <p:spPr bwMode="auto">
          <a:xfrm flipH="1">
            <a:off x="6611938" y="2768600"/>
            <a:ext cx="720725" cy="3457575"/>
          </a:xfrm>
          <a:prstGeom prst="roundRect">
            <a:avLst>
              <a:gd name="adj" fmla="val 16667"/>
            </a:avLst>
          </a:prstGeom>
          <a:solidFill>
            <a:srgbClr val="00FF00"/>
          </a:solidFill>
          <a:ln w="25400" algn="ctr">
            <a:solidFill>
              <a:srgbClr val="89A4A7"/>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a:buFontTx/>
              <a:buNone/>
            </a:pPr>
            <a:r>
              <a:rPr lang="ja-JP" altLang="en-US" sz="1800">
                <a:solidFill>
                  <a:schemeClr val="hlink"/>
                </a:solidFill>
              </a:rPr>
              <a:t>小・中学校の歯科保健事業全校</a:t>
            </a:r>
            <a:r>
              <a:rPr lang="ja-JP" altLang="en-US" sz="1800" b="0">
                <a:solidFill>
                  <a:schemeClr val="hlink"/>
                </a:solidFill>
              </a:rPr>
              <a:t>　</a:t>
            </a:r>
          </a:p>
        </p:txBody>
      </p:sp>
      <p:sp>
        <p:nvSpPr>
          <p:cNvPr id="6161" name="コンテンツ プレースホルダー 7">
            <a:extLst>
              <a:ext uri="{FF2B5EF4-FFF2-40B4-BE49-F238E27FC236}">
                <a16:creationId xmlns:a16="http://schemas.microsoft.com/office/drawing/2014/main" id="{6240647C-C9C7-02CA-65FC-19D9F857EA1C}"/>
              </a:ext>
            </a:extLst>
          </p:cNvPr>
          <p:cNvSpPr>
            <a:spLocks/>
          </p:cNvSpPr>
          <p:nvPr/>
        </p:nvSpPr>
        <p:spPr bwMode="auto">
          <a:xfrm flipH="1">
            <a:off x="7542213" y="2770188"/>
            <a:ext cx="649287" cy="2952750"/>
          </a:xfrm>
          <a:prstGeom prst="roundRect">
            <a:avLst>
              <a:gd name="adj" fmla="val 16667"/>
            </a:avLst>
          </a:prstGeom>
          <a:solidFill>
            <a:srgbClr val="00FF00"/>
          </a:solidFill>
          <a:ln w="25400" algn="ctr">
            <a:solidFill>
              <a:srgbClr val="89A4A7"/>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rgbClr val="404040"/>
                </a:solidFill>
              </a:rPr>
              <a:t>成人歯科健診</a:t>
            </a:r>
          </a:p>
        </p:txBody>
      </p:sp>
      <p:sp>
        <p:nvSpPr>
          <p:cNvPr id="6162" name="コンテンツ プレースホルダー 7">
            <a:extLst>
              <a:ext uri="{FF2B5EF4-FFF2-40B4-BE49-F238E27FC236}">
                <a16:creationId xmlns:a16="http://schemas.microsoft.com/office/drawing/2014/main" id="{1346E670-700A-E656-64FB-FC679BB2F482}"/>
              </a:ext>
            </a:extLst>
          </p:cNvPr>
          <p:cNvSpPr>
            <a:spLocks/>
          </p:cNvSpPr>
          <p:nvPr/>
        </p:nvSpPr>
        <p:spPr bwMode="auto">
          <a:xfrm flipH="1">
            <a:off x="8432800" y="2768600"/>
            <a:ext cx="558800" cy="3151188"/>
          </a:xfrm>
          <a:prstGeom prst="roundRect">
            <a:avLst>
              <a:gd name="adj" fmla="val 16667"/>
            </a:avLst>
          </a:prstGeom>
          <a:solidFill>
            <a:srgbClr val="00FF00"/>
          </a:solidFill>
          <a:ln w="25400" algn="ctr">
            <a:solidFill>
              <a:srgbClr val="89A4A7"/>
            </a:solidFill>
            <a:round/>
            <a:headEnd/>
            <a:tailEnd/>
          </a:ln>
        </p:spPr>
        <p:txBody>
          <a:bodyPr vert="eaVert"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dist">
              <a:buFontTx/>
              <a:buNone/>
            </a:pPr>
            <a:r>
              <a:rPr lang="ja-JP" altLang="en-US" sz="1800" b="0">
                <a:solidFill>
                  <a:srgbClr val="404040"/>
                </a:solidFill>
              </a:rPr>
              <a:t>オーラルフレイル予防対策</a:t>
            </a:r>
          </a:p>
        </p:txBody>
      </p:sp>
      <p:sp>
        <p:nvSpPr>
          <p:cNvPr id="6163" name="AutoShape 37">
            <a:extLst>
              <a:ext uri="{FF2B5EF4-FFF2-40B4-BE49-F238E27FC236}">
                <a16:creationId xmlns:a16="http://schemas.microsoft.com/office/drawing/2014/main" id="{7723741A-621C-B03C-6775-4EDA1CCF24A9}"/>
              </a:ext>
            </a:extLst>
          </p:cNvPr>
          <p:cNvSpPr>
            <a:spLocks noChangeArrowheads="1"/>
          </p:cNvSpPr>
          <p:nvPr/>
        </p:nvSpPr>
        <p:spPr bwMode="auto">
          <a:xfrm>
            <a:off x="2270125" y="2420938"/>
            <a:ext cx="2232025" cy="522287"/>
          </a:xfrm>
          <a:prstGeom prst="flowChartTerminator">
            <a:avLst/>
          </a:prstGeom>
          <a:solidFill>
            <a:srgbClr val="FFFF00"/>
          </a:solidFill>
          <a:ln w="2540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a:spcBef>
                <a:spcPct val="0"/>
              </a:spcBef>
              <a:buFontTx/>
              <a:buNone/>
            </a:pPr>
            <a:r>
              <a:rPr lang="ja-JP" altLang="en-US" sz="1400">
                <a:solidFill>
                  <a:schemeClr val="hlink"/>
                </a:solidFill>
              </a:rPr>
              <a:t>フッ化物歯面塗布法</a:t>
            </a:r>
          </a:p>
        </p:txBody>
      </p:sp>
      <p:sp>
        <p:nvSpPr>
          <p:cNvPr id="6164" name="AutoShape 38">
            <a:extLst>
              <a:ext uri="{FF2B5EF4-FFF2-40B4-BE49-F238E27FC236}">
                <a16:creationId xmlns:a16="http://schemas.microsoft.com/office/drawing/2014/main" id="{6F495AA9-AB47-6E3D-CCCE-277544FC3E27}"/>
              </a:ext>
            </a:extLst>
          </p:cNvPr>
          <p:cNvSpPr>
            <a:spLocks noChangeArrowheads="1"/>
          </p:cNvSpPr>
          <p:nvPr/>
        </p:nvSpPr>
        <p:spPr bwMode="auto">
          <a:xfrm>
            <a:off x="4641850" y="2433638"/>
            <a:ext cx="2016125" cy="522287"/>
          </a:xfrm>
          <a:prstGeom prst="flowChartTerminator">
            <a:avLst/>
          </a:prstGeom>
          <a:solidFill>
            <a:srgbClr val="99CCFF"/>
          </a:solidFill>
          <a:ln w="254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a:spcBef>
                <a:spcPct val="0"/>
              </a:spcBef>
              <a:buFontTx/>
              <a:buNone/>
            </a:pPr>
            <a:r>
              <a:rPr lang="ja-JP" altLang="en-US" sz="1400">
                <a:solidFill>
                  <a:schemeClr val="hlink"/>
                </a:solidFill>
              </a:rPr>
              <a:t>フッ化物洗口法</a:t>
            </a:r>
          </a:p>
        </p:txBody>
      </p:sp>
      <p:sp>
        <p:nvSpPr>
          <p:cNvPr id="6165" name="AutoShape 39">
            <a:extLst>
              <a:ext uri="{FF2B5EF4-FFF2-40B4-BE49-F238E27FC236}">
                <a16:creationId xmlns:a16="http://schemas.microsoft.com/office/drawing/2014/main" id="{326812A0-9D81-E62F-0943-05AF51722278}"/>
              </a:ext>
            </a:extLst>
          </p:cNvPr>
          <p:cNvSpPr>
            <a:spLocks noChangeArrowheads="1"/>
          </p:cNvSpPr>
          <p:nvPr/>
        </p:nvSpPr>
        <p:spPr bwMode="auto">
          <a:xfrm>
            <a:off x="7280275" y="5805488"/>
            <a:ext cx="1176338" cy="995362"/>
          </a:xfrm>
          <a:prstGeom prst="upArrowCallout">
            <a:avLst>
              <a:gd name="adj1" fmla="val 25015"/>
              <a:gd name="adj2" fmla="val 25015"/>
              <a:gd name="adj3" fmla="val 17343"/>
              <a:gd name="adj4" fmla="val 66667"/>
            </a:avLst>
          </a:prstGeom>
          <a:solidFill>
            <a:schemeClr val="bg1"/>
          </a:solidFill>
          <a:ln w="25400"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a:spcBef>
                <a:spcPct val="0"/>
              </a:spcBef>
              <a:buFontTx/>
              <a:buNone/>
            </a:pPr>
            <a:r>
              <a:rPr lang="en-US" altLang="ja-JP" sz="1400">
                <a:solidFill>
                  <a:schemeClr val="tx1"/>
                </a:solidFill>
              </a:rPr>
              <a:t>18</a:t>
            </a:r>
            <a:r>
              <a:rPr lang="ja-JP" altLang="en-US" sz="1400">
                <a:solidFill>
                  <a:schemeClr val="tx1"/>
                </a:solidFill>
              </a:rPr>
              <a:t>～</a:t>
            </a:r>
            <a:r>
              <a:rPr lang="en-US" altLang="ja-JP" sz="1400">
                <a:solidFill>
                  <a:schemeClr val="tx1"/>
                </a:solidFill>
              </a:rPr>
              <a:t>74</a:t>
            </a:r>
            <a:r>
              <a:rPr lang="ja-JP" altLang="en-US" sz="1400">
                <a:solidFill>
                  <a:schemeClr val="tx1"/>
                </a:solidFill>
              </a:rPr>
              <a:t>歳</a:t>
            </a:r>
            <a:endParaRPr lang="en-US" altLang="ja-JP" sz="1400">
              <a:solidFill>
                <a:schemeClr val="tx1"/>
              </a:solidFill>
            </a:endParaRPr>
          </a:p>
          <a:p>
            <a:pPr algn="ctr">
              <a:spcBef>
                <a:spcPct val="0"/>
              </a:spcBef>
              <a:buFontTx/>
              <a:buNone/>
            </a:pPr>
            <a:r>
              <a:rPr lang="ja-JP" altLang="en-US" sz="1400">
                <a:solidFill>
                  <a:schemeClr val="tx1"/>
                </a:solidFill>
              </a:rPr>
              <a:t>対象</a:t>
            </a:r>
          </a:p>
        </p:txBody>
      </p:sp>
      <p:pic>
        <p:nvPicPr>
          <p:cNvPr id="28" name="図 27">
            <a:extLst>
              <a:ext uri="{FF2B5EF4-FFF2-40B4-BE49-F238E27FC236}">
                <a16:creationId xmlns:a16="http://schemas.microsoft.com/office/drawing/2014/main" id="{B05C04B9-EFCE-AEEE-2C85-42EEFF9548DB}"/>
              </a:ext>
            </a:extLst>
          </p:cNvPr>
          <p:cNvPicPr>
            <a:picLocks noChangeAspect="1"/>
          </p:cNvPicPr>
          <p:nvPr/>
        </p:nvPicPr>
        <p:blipFill>
          <a:blip r:embed="rId7"/>
          <a:stretch>
            <a:fillRect/>
          </a:stretch>
        </p:blipFill>
        <p:spPr>
          <a:xfrm>
            <a:off x="303095" y="1138614"/>
            <a:ext cx="8858486" cy="1035953"/>
          </a:xfrm>
          <a:prstGeom prst="rect">
            <a:avLst/>
          </a:prstGeom>
          <a:effectLst>
            <a:softEdge rad="127000"/>
          </a:effectLst>
        </p:spPr>
      </p:pic>
      <p:pic>
        <p:nvPicPr>
          <p:cNvPr id="2" name="オーディオ 1">
            <a:hlinkClick r:id="" action="ppaction://media"/>
            <a:extLst>
              <a:ext uri="{FF2B5EF4-FFF2-40B4-BE49-F238E27FC236}">
                <a16:creationId xmlns:a16="http://schemas.microsoft.com/office/drawing/2014/main" id="{96B48180-5496-7519-85D2-E47222D9A4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32"/>
    </mc:Choice>
    <mc:Fallback xmlns="">
      <p:transition spd="slow" advTm="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10">
            <a:extLst>
              <a:ext uri="{FF2B5EF4-FFF2-40B4-BE49-F238E27FC236}">
                <a16:creationId xmlns:a16="http://schemas.microsoft.com/office/drawing/2014/main" id="{29D54626-4166-2E71-B840-407494B18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1457325"/>
            <a:ext cx="91217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40A284D0-AF4C-2BA0-0304-2477BA34A147}"/>
              </a:ext>
            </a:extLst>
          </p:cNvPr>
          <p:cNvSpPr>
            <a:spLocks noChangeArrowheads="1"/>
          </p:cNvSpPr>
          <p:nvPr/>
        </p:nvSpPr>
        <p:spPr bwMode="auto">
          <a:xfrm>
            <a:off x="157163" y="260350"/>
            <a:ext cx="8769350"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spcBef>
                <a:spcPct val="20000"/>
              </a:spcBef>
              <a:buBlip>
                <a:blip r:embed="rId6"/>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6"/>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6"/>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spcBef>
                <a:spcPct val="0"/>
              </a:spcBef>
              <a:buFontTx/>
              <a:buNone/>
            </a:pPr>
            <a:r>
              <a:rPr lang="ja-JP" altLang="en-US" sz="4800" b="0">
                <a:ea typeface="HG創英角ﾎﾟｯﾌﾟ体" panose="040B0A09000000000000" pitchFamily="49" charset="-128"/>
              </a:rPr>
              <a:t>川崎町でのフッ化物の取り組み</a:t>
            </a:r>
          </a:p>
        </p:txBody>
      </p:sp>
      <p:pic>
        <p:nvPicPr>
          <p:cNvPr id="4" name="オーディオ 3">
            <a:hlinkClick r:id="" action="ppaction://media"/>
            <a:extLst>
              <a:ext uri="{FF2B5EF4-FFF2-40B4-BE49-F238E27FC236}">
                <a16:creationId xmlns:a16="http://schemas.microsoft.com/office/drawing/2014/main" id="{AB3664E8-F2AB-1610-1B3F-FCF9C063B7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382"/>
    </mc:Choice>
    <mc:Fallback xmlns="">
      <p:transition spd="slow" advTm="10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図 6" descr="1A1A1A1A1A7D.GIF">
            <a:extLst>
              <a:ext uri="{FF2B5EF4-FFF2-40B4-BE49-F238E27FC236}">
                <a16:creationId xmlns:a16="http://schemas.microsoft.com/office/drawing/2014/main" id="{98E97630-C2A3-0098-2242-867616538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926" y="1086410"/>
            <a:ext cx="54737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直線矢印コネクタ 2">
            <a:extLst>
              <a:ext uri="{FF2B5EF4-FFF2-40B4-BE49-F238E27FC236}">
                <a16:creationId xmlns:a16="http://schemas.microsoft.com/office/drawing/2014/main" id="{29DD2174-E337-1759-A269-F555421BA4F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833426" y="1983348"/>
            <a:ext cx="8477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直線矢印コネクタ 3">
            <a:extLst>
              <a:ext uri="{FF2B5EF4-FFF2-40B4-BE49-F238E27FC236}">
                <a16:creationId xmlns:a16="http://schemas.microsoft.com/office/drawing/2014/main" id="{D3973AE4-4F07-BEC2-8491-24E5F4DBDAB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471620">
            <a:off x="5060844" y="2141071"/>
            <a:ext cx="1000125" cy="164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直線矢印コネクタ 4">
            <a:extLst>
              <a:ext uri="{FF2B5EF4-FFF2-40B4-BE49-F238E27FC236}">
                <a16:creationId xmlns:a16="http://schemas.microsoft.com/office/drawing/2014/main" id="{4778B715-F2FC-34FF-8097-9CA8D94D7383}"/>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806700" y="3741295"/>
            <a:ext cx="11144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直線矢印コネクタ 5">
            <a:extLst>
              <a:ext uri="{FF2B5EF4-FFF2-40B4-BE49-F238E27FC236}">
                <a16:creationId xmlns:a16="http://schemas.microsoft.com/office/drawing/2014/main" id="{DE9B9C92-3D4B-B943-E12F-93376BA12E6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5262714" y="3380346"/>
            <a:ext cx="10953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直線矢印コネクタ 6">
            <a:extLst>
              <a:ext uri="{FF2B5EF4-FFF2-40B4-BE49-F238E27FC236}">
                <a16:creationId xmlns:a16="http://schemas.microsoft.com/office/drawing/2014/main" id="{7AD3BB1B-541A-A9E2-D374-74C0D688876C}"/>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490043">
            <a:off x="1945233" y="1814221"/>
            <a:ext cx="828675" cy="214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直線矢印コネクタ 7">
            <a:extLst>
              <a:ext uri="{FF2B5EF4-FFF2-40B4-BE49-F238E27FC236}">
                <a16:creationId xmlns:a16="http://schemas.microsoft.com/office/drawing/2014/main" id="{D8F3CC4B-15BE-ED16-3900-EED60A56B9AB}"/>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723266">
            <a:off x="5598467" y="1656726"/>
            <a:ext cx="9144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直線矢印コネクタ 8">
            <a:extLst>
              <a:ext uri="{FF2B5EF4-FFF2-40B4-BE49-F238E27FC236}">
                <a16:creationId xmlns:a16="http://schemas.microsoft.com/office/drawing/2014/main" id="{7BB3AA90-431F-C6A2-4274-5807C4E8058A}"/>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219179">
            <a:off x="1921630" y="3597207"/>
            <a:ext cx="11525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直線矢印コネクタ 9">
            <a:extLst>
              <a:ext uri="{FF2B5EF4-FFF2-40B4-BE49-F238E27FC236}">
                <a16:creationId xmlns:a16="http://schemas.microsoft.com/office/drawing/2014/main" id="{B141AE41-E3E9-BC1A-5A0C-694B30EEF9B3}"/>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1381921">
            <a:off x="5878517" y="3793048"/>
            <a:ext cx="7143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直線矢印コネクタ 10">
            <a:extLst>
              <a:ext uri="{FF2B5EF4-FFF2-40B4-BE49-F238E27FC236}">
                <a16:creationId xmlns:a16="http://schemas.microsoft.com/office/drawing/2014/main" id="{DEBA2D5D-FCE5-0A73-8443-71BF6725DD00}"/>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9976996">
            <a:off x="6181943" y="535415"/>
            <a:ext cx="1076325"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直線矢印コネクタ 11">
            <a:extLst>
              <a:ext uri="{FF2B5EF4-FFF2-40B4-BE49-F238E27FC236}">
                <a16:creationId xmlns:a16="http://schemas.microsoft.com/office/drawing/2014/main" id="{3ABD248D-5E84-DE3C-EC07-DC938E78F0E7}"/>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0800000">
            <a:off x="6126075" y="3841515"/>
            <a:ext cx="13811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直線矢印コネクタ 12">
            <a:extLst>
              <a:ext uri="{FF2B5EF4-FFF2-40B4-BE49-F238E27FC236}">
                <a16:creationId xmlns:a16="http://schemas.microsoft.com/office/drawing/2014/main" id="{BC0CD4BB-5CCF-0A33-F6B0-C97A7AE5A4BD}"/>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800000">
            <a:off x="2700338" y="692150"/>
            <a:ext cx="30241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直線矢印コネクタ 13">
            <a:extLst>
              <a:ext uri="{FF2B5EF4-FFF2-40B4-BE49-F238E27FC236}">
                <a16:creationId xmlns:a16="http://schemas.microsoft.com/office/drawing/2014/main" id="{1E31163E-64ED-78BA-0BB7-5F2C56A452E8}"/>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0800000">
            <a:off x="3602212" y="5094220"/>
            <a:ext cx="17272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直線矢印コネクタ 14">
            <a:extLst>
              <a:ext uri="{FF2B5EF4-FFF2-40B4-BE49-F238E27FC236}">
                <a16:creationId xmlns:a16="http://schemas.microsoft.com/office/drawing/2014/main" id="{9A185F36-2970-0AAC-D436-D2E87C059C5B}"/>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800000">
            <a:off x="2771775" y="6048375"/>
            <a:ext cx="32400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213">
            <a:extLst>
              <a:ext uri="{FF2B5EF4-FFF2-40B4-BE49-F238E27FC236}">
                <a16:creationId xmlns:a16="http://schemas.microsoft.com/office/drawing/2014/main" id="{05870AB3-E0F5-AEEC-9970-8B24066ADB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6400" y="1525588"/>
            <a:ext cx="1152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266">
            <a:extLst>
              <a:ext uri="{FF2B5EF4-FFF2-40B4-BE49-F238E27FC236}">
                <a16:creationId xmlns:a16="http://schemas.microsoft.com/office/drawing/2014/main" id="{4549A85B-D0D4-5439-C8A7-2EE453DE007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53836" y="2753638"/>
            <a:ext cx="10080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67">
            <a:extLst>
              <a:ext uri="{FF2B5EF4-FFF2-40B4-BE49-F238E27FC236}">
                <a16:creationId xmlns:a16="http://schemas.microsoft.com/office/drawing/2014/main" id="{616D2DD0-AB08-ADBD-E098-365EECF344E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80321" y="2756694"/>
            <a:ext cx="8636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269">
            <a:extLst>
              <a:ext uri="{FF2B5EF4-FFF2-40B4-BE49-F238E27FC236}">
                <a16:creationId xmlns:a16="http://schemas.microsoft.com/office/drawing/2014/main" id="{DD662FDA-40EB-A4A3-E2D5-397B5682D45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59450" y="2481263"/>
            <a:ext cx="9350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270">
            <a:extLst>
              <a:ext uri="{FF2B5EF4-FFF2-40B4-BE49-F238E27FC236}">
                <a16:creationId xmlns:a16="http://schemas.microsoft.com/office/drawing/2014/main" id="{5474B7C9-2012-5EEB-4169-7352129E643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31988" y="2356244"/>
            <a:ext cx="100806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272">
            <a:extLst>
              <a:ext uri="{FF2B5EF4-FFF2-40B4-BE49-F238E27FC236}">
                <a16:creationId xmlns:a16="http://schemas.microsoft.com/office/drawing/2014/main" id="{726FF003-7475-2B4B-BB4B-640B948FD5F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08400" y="6092825"/>
            <a:ext cx="12239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273">
            <a:extLst>
              <a:ext uri="{FF2B5EF4-FFF2-40B4-BE49-F238E27FC236}">
                <a16:creationId xmlns:a16="http://schemas.microsoft.com/office/drawing/2014/main" id="{F958EBB1-126C-A46A-3253-09BE5501FB5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6725" y="4937125"/>
            <a:ext cx="11525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274">
            <a:extLst>
              <a:ext uri="{FF2B5EF4-FFF2-40B4-BE49-F238E27FC236}">
                <a16:creationId xmlns:a16="http://schemas.microsoft.com/office/drawing/2014/main" id="{F74785C6-A4EC-FAC4-D637-6620296807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36913" y="3924300"/>
            <a:ext cx="863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275">
            <a:extLst>
              <a:ext uri="{FF2B5EF4-FFF2-40B4-BE49-F238E27FC236}">
                <a16:creationId xmlns:a16="http://schemas.microsoft.com/office/drawing/2014/main" id="{B37921FA-7A8B-7064-DA37-3981034F4A9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779838" y="4724400"/>
            <a:ext cx="9366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Picture 276">
            <a:extLst>
              <a:ext uri="{FF2B5EF4-FFF2-40B4-BE49-F238E27FC236}">
                <a16:creationId xmlns:a16="http://schemas.microsoft.com/office/drawing/2014/main" id="{544BC38B-BE3D-E23D-D364-F45C26CCD56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824413" y="3910013"/>
            <a:ext cx="865187"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277">
            <a:extLst>
              <a:ext uri="{FF2B5EF4-FFF2-40B4-BE49-F238E27FC236}">
                <a16:creationId xmlns:a16="http://schemas.microsoft.com/office/drawing/2014/main" id="{EF83321E-69E7-78FE-E15F-9B102692552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51525" y="4316413"/>
            <a:ext cx="9350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278">
            <a:extLst>
              <a:ext uri="{FF2B5EF4-FFF2-40B4-BE49-F238E27FC236}">
                <a16:creationId xmlns:a16="http://schemas.microsoft.com/office/drawing/2014/main" id="{D0ADCD53-40AF-3FA8-ADCC-D73D80F806F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52638" y="4508500"/>
            <a:ext cx="8636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312">
            <a:extLst>
              <a:ext uri="{FF2B5EF4-FFF2-40B4-BE49-F238E27FC236}">
                <a16:creationId xmlns:a16="http://schemas.microsoft.com/office/drawing/2014/main" id="{40930C6D-26B8-E7D9-558C-EE6F43B7D8C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35375" y="333375"/>
            <a:ext cx="1085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フローチャート : 判断 32">
            <a:extLst>
              <a:ext uri="{FF2B5EF4-FFF2-40B4-BE49-F238E27FC236}">
                <a16:creationId xmlns:a16="http://schemas.microsoft.com/office/drawing/2014/main" id="{B5655303-5E2F-9586-A87E-33325F1F7DD9}"/>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239000" y="3106738"/>
            <a:ext cx="15049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フローチャート : 判断 33">
            <a:extLst>
              <a:ext uri="{FF2B5EF4-FFF2-40B4-BE49-F238E27FC236}">
                <a16:creationId xmlns:a16="http://schemas.microsoft.com/office/drawing/2014/main" id="{A62B8264-0E23-9439-7A82-DFB4BCAAFD75}"/>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4450" y="3052763"/>
            <a:ext cx="1514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直線矢印コネクタ 38">
            <a:extLst>
              <a:ext uri="{FF2B5EF4-FFF2-40B4-BE49-F238E27FC236}">
                <a16:creationId xmlns:a16="http://schemas.microsoft.com/office/drawing/2014/main" id="{9CB8EE78-820F-7BFD-E23D-2476E1EDE1C5}"/>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12067849">
            <a:off x="1140513" y="871890"/>
            <a:ext cx="9350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211">
            <a:extLst>
              <a:ext uri="{FF2B5EF4-FFF2-40B4-BE49-F238E27FC236}">
                <a16:creationId xmlns:a16="http://schemas.microsoft.com/office/drawing/2014/main" id="{B7F93091-D2CB-D7C2-55EA-F850646FC82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239000" y="1700213"/>
            <a:ext cx="10795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3" name="直線矢印コネクタ 62">
            <a:extLst>
              <a:ext uri="{FF2B5EF4-FFF2-40B4-BE49-F238E27FC236}">
                <a16:creationId xmlns:a16="http://schemas.microsoft.com/office/drawing/2014/main" id="{3C03D773-71F1-EA43-4977-CDD07FE8BDEA}"/>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rot="10212571">
            <a:off x="1111628" y="3633008"/>
            <a:ext cx="12858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271">
            <a:extLst>
              <a:ext uri="{FF2B5EF4-FFF2-40B4-BE49-F238E27FC236}">
                <a16:creationId xmlns:a16="http://schemas.microsoft.com/office/drawing/2014/main" id="{E522D3C8-5631-C958-612D-55A9DEB981D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938963" y="5124450"/>
            <a:ext cx="10795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5" name="AutoShape 35">
            <a:extLst>
              <a:ext uri="{FF2B5EF4-FFF2-40B4-BE49-F238E27FC236}">
                <a16:creationId xmlns:a16="http://schemas.microsoft.com/office/drawing/2014/main" id="{8219B3BD-4751-F5F8-8A11-26D3C59E839C}"/>
              </a:ext>
            </a:extLst>
          </p:cNvPr>
          <p:cNvSpPr>
            <a:spLocks noChangeAspect="1" noChangeArrowheads="1"/>
          </p:cNvSpPr>
          <p:nvPr/>
        </p:nvSpPr>
        <p:spPr bwMode="auto">
          <a:xfrm>
            <a:off x="2320925" y="-344488"/>
            <a:ext cx="1123950" cy="58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8"/>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38"/>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38"/>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endParaRPr lang="ja-JP" altLang="en-US" sz="1400">
              <a:solidFill>
                <a:schemeClr val="tx1"/>
              </a:solidFill>
            </a:endParaRPr>
          </a:p>
        </p:txBody>
      </p:sp>
      <p:sp>
        <p:nvSpPr>
          <p:cNvPr id="10276" name="Rectangle 36">
            <a:extLst>
              <a:ext uri="{FF2B5EF4-FFF2-40B4-BE49-F238E27FC236}">
                <a16:creationId xmlns:a16="http://schemas.microsoft.com/office/drawing/2014/main" id="{23EE1446-2FA8-8676-AA8C-AE144419F55C}"/>
              </a:ext>
            </a:extLst>
          </p:cNvPr>
          <p:cNvSpPr>
            <a:spLocks noChangeArrowheads="1"/>
          </p:cNvSpPr>
          <p:nvPr/>
        </p:nvSpPr>
        <p:spPr bwMode="auto">
          <a:xfrm>
            <a:off x="-203200" y="-8589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Blip>
                <a:blip r:embed="rId38"/>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38"/>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38"/>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endParaRPr lang="ja-JP" altLang="en-US" sz="1400">
              <a:solidFill>
                <a:schemeClr val="tx1"/>
              </a:solidFill>
            </a:endParaRPr>
          </a:p>
        </p:txBody>
      </p:sp>
      <p:graphicFrame>
        <p:nvGraphicFramePr>
          <p:cNvPr id="131109" name="Group 37">
            <a:extLst>
              <a:ext uri="{FF2B5EF4-FFF2-40B4-BE49-F238E27FC236}">
                <a16:creationId xmlns:a16="http://schemas.microsoft.com/office/drawing/2014/main" id="{931F16A6-2D4A-4E02-16FD-0426529393DC}"/>
              </a:ext>
            </a:extLst>
          </p:cNvPr>
          <p:cNvGraphicFramePr>
            <a:graphicFrameLocks noGrp="1"/>
          </p:cNvGraphicFramePr>
          <p:nvPr/>
        </p:nvGraphicFramePr>
        <p:xfrm>
          <a:off x="-193675" y="-6002338"/>
          <a:ext cx="676275" cy="517540"/>
        </p:xfrm>
        <a:graphic>
          <a:graphicData uri="http://schemas.openxmlformats.org/drawingml/2006/table">
            <a:tbl>
              <a:tblPr/>
              <a:tblGrid>
                <a:gridCol w="676275">
                  <a:extLst>
                    <a:ext uri="{9D8B030D-6E8A-4147-A177-3AD203B41FA5}">
                      <a16:colId xmlns:a16="http://schemas.microsoft.com/office/drawing/2014/main" val="20000"/>
                    </a:ext>
                  </a:extLst>
                </a:gridCol>
              </a:tblGrid>
              <a:tr h="517525">
                <a:tc>
                  <a:txBody>
                    <a:bodyPr/>
                    <a:lstStyle>
                      <a:lvl1pPr algn="l" eaLnBrk="0" hangingPunct="0">
                        <a:spcBef>
                          <a:spcPct val="20000"/>
                        </a:spcBef>
                        <a:defRPr kumimoji="1" sz="2800">
                          <a:solidFill>
                            <a:srgbClr val="E7A647"/>
                          </a:solidFill>
                          <a:latin typeface="HG丸ｺﾞｼｯｸM-PRO" panose="020F0600000000000000" pitchFamily="34" charset="-128"/>
                          <a:ea typeface="HG丸ｺﾞｼｯｸM-PRO" panose="020F0600000000000000" pitchFamily="34" charset="-128"/>
                        </a:defRPr>
                      </a:lvl1pPr>
                      <a:lvl2pPr algn="l" eaLnBrk="0" hangingPunct="0">
                        <a:spcBef>
                          <a:spcPct val="20000"/>
                        </a:spcBef>
                        <a:defRPr kumimoji="1" sz="2400">
                          <a:solidFill>
                            <a:srgbClr val="E7A647"/>
                          </a:solidFill>
                          <a:latin typeface="HG丸ｺﾞｼｯｸM-PRO" panose="020F0600000000000000" pitchFamily="34" charset="-128"/>
                          <a:ea typeface="HG丸ｺﾞｼｯｸM-PRO" panose="020F0600000000000000" pitchFamily="34" charset="-128"/>
                        </a:defRPr>
                      </a:lvl2pPr>
                      <a:lvl3pPr algn="l" eaLnBrk="0" hangingPunct="0">
                        <a:spcBef>
                          <a:spcPct val="20000"/>
                        </a:spcBef>
                        <a:defRPr kumimoji="1" sz="2000">
                          <a:solidFill>
                            <a:srgbClr val="E7A647"/>
                          </a:solidFill>
                          <a:latin typeface="HG丸ｺﾞｼｯｸM-PRO" panose="020F0600000000000000" pitchFamily="34" charset="-128"/>
                          <a:ea typeface="HG丸ｺﾞｼｯｸM-PRO" panose="020F0600000000000000" pitchFamily="34" charset="-128"/>
                        </a:defRPr>
                      </a:lvl3pPr>
                      <a:lvl4pPr algn="l" eaLnBrk="0" hangingPunct="0">
                        <a:spcBef>
                          <a:spcPct val="20000"/>
                        </a:spcBef>
                        <a:defRPr kumimoji="1">
                          <a:solidFill>
                            <a:srgbClr val="E7A647"/>
                          </a:solidFill>
                          <a:latin typeface="HG丸ｺﾞｼｯｸM-PRO" panose="020F0600000000000000" pitchFamily="34" charset="-128"/>
                          <a:ea typeface="HG丸ｺﾞｼｯｸM-PRO" panose="020F0600000000000000" pitchFamily="34" charset="-128"/>
                        </a:defRPr>
                      </a:lvl4pPr>
                      <a:lvl5pPr algn="l" eaLnBrk="0" hangingPunct="0">
                        <a:spcBef>
                          <a:spcPct val="20000"/>
                        </a:spcBef>
                        <a:defRPr kumimoji="1">
                          <a:solidFill>
                            <a:srgbClr val="E7A647"/>
                          </a:solidFill>
                          <a:latin typeface="HG丸ｺﾞｼｯｸM-PRO" panose="020F0600000000000000" pitchFamily="34" charset="-128"/>
                          <a:ea typeface="HG丸ｺﾞｼｯｸM-PRO" panose="020F0600000000000000" pitchFamily="34" charset="-128"/>
                        </a:defRPr>
                      </a:lvl5pPr>
                      <a:lvl6pPr eaLnBrk="0" fontAlgn="base" hangingPunct="0">
                        <a:spcBef>
                          <a:spcPct val="20000"/>
                        </a:spcBef>
                        <a:spcAft>
                          <a:spcPct val="0"/>
                        </a:spcAft>
                        <a:defRPr kumimoji="1">
                          <a:solidFill>
                            <a:srgbClr val="E7A647"/>
                          </a:solidFill>
                          <a:latin typeface="HG丸ｺﾞｼｯｸM-PRO" panose="020F0600000000000000" pitchFamily="34" charset="-128"/>
                          <a:ea typeface="HG丸ｺﾞｼｯｸM-PRO" panose="020F0600000000000000" pitchFamily="34" charset="-128"/>
                        </a:defRPr>
                      </a:lvl6pPr>
                      <a:lvl7pPr eaLnBrk="0" fontAlgn="base" hangingPunct="0">
                        <a:spcBef>
                          <a:spcPct val="20000"/>
                        </a:spcBef>
                        <a:spcAft>
                          <a:spcPct val="0"/>
                        </a:spcAft>
                        <a:defRPr kumimoji="1">
                          <a:solidFill>
                            <a:srgbClr val="E7A647"/>
                          </a:solidFill>
                          <a:latin typeface="HG丸ｺﾞｼｯｸM-PRO" panose="020F0600000000000000" pitchFamily="34" charset="-128"/>
                          <a:ea typeface="HG丸ｺﾞｼｯｸM-PRO" panose="020F0600000000000000" pitchFamily="34" charset="-128"/>
                        </a:defRPr>
                      </a:lvl7pPr>
                      <a:lvl8pPr eaLnBrk="0" fontAlgn="base" hangingPunct="0">
                        <a:spcBef>
                          <a:spcPct val="20000"/>
                        </a:spcBef>
                        <a:spcAft>
                          <a:spcPct val="0"/>
                        </a:spcAft>
                        <a:defRPr kumimoji="1">
                          <a:solidFill>
                            <a:srgbClr val="E7A647"/>
                          </a:solidFill>
                          <a:latin typeface="HG丸ｺﾞｼｯｸM-PRO" panose="020F0600000000000000" pitchFamily="34" charset="-128"/>
                          <a:ea typeface="HG丸ｺﾞｼｯｸM-PRO" panose="020F0600000000000000" pitchFamily="34" charset="-128"/>
                        </a:defRPr>
                      </a:lvl8pPr>
                      <a:lvl9pPr eaLnBrk="0" fontAlgn="base" hangingPunct="0">
                        <a:spcBef>
                          <a:spcPct val="20000"/>
                        </a:spcBef>
                        <a:spcAft>
                          <a:spcPct val="0"/>
                        </a:spcAft>
                        <a:defRPr kumimoji="1">
                          <a:solidFill>
                            <a:srgbClr val="E7A647"/>
                          </a:solidFill>
                          <a:latin typeface="HG丸ｺﾞｼｯｸM-PRO" panose="020F0600000000000000" pitchFamily="34" charset="-128"/>
                          <a:ea typeface="HG丸ｺﾞｼｯｸM-PRO" panose="020F0600000000000000"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ja-JP" altLang="en-US" sz="2800" b="0" i="0" u="none" strike="noStrike" cap="none" normalizeH="0" baseline="0">
                        <a:ln>
                          <a:noFill/>
                        </a:ln>
                        <a:solidFill>
                          <a:srgbClr val="E7A647"/>
                        </a:solidFill>
                        <a:effectLst/>
                        <a:latin typeface="HG丸ｺﾞｼｯｸM-PRO" panose="020F0600000000000000" pitchFamily="34" charset="-128"/>
                        <a:ea typeface="HG丸ｺﾞｼｯｸM-PRO" panose="020F0600000000000000" pitchFamily="34" charset="-128"/>
                      </a:endParaRPr>
                    </a:p>
                  </a:txBody>
                  <a:tcPr marT="45410" marB="4541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279" name="AutoShape 43">
            <a:extLst>
              <a:ext uri="{FF2B5EF4-FFF2-40B4-BE49-F238E27FC236}">
                <a16:creationId xmlns:a16="http://schemas.microsoft.com/office/drawing/2014/main" id="{B1454848-4306-70A7-6BE1-22B0A5F9D536}"/>
              </a:ext>
            </a:extLst>
          </p:cNvPr>
          <p:cNvSpPr>
            <a:spLocks noChangeArrowheads="1"/>
          </p:cNvSpPr>
          <p:nvPr/>
        </p:nvSpPr>
        <p:spPr bwMode="auto">
          <a:xfrm>
            <a:off x="-68263" y="144463"/>
            <a:ext cx="3635376" cy="692150"/>
          </a:xfrm>
          <a:prstGeom prst="flowChartTerminator">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Blip>
                <a:blip r:embed="rId38"/>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38"/>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38"/>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38"/>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r>
              <a:rPr lang="ja-JP" altLang="en-US" sz="2400">
                <a:solidFill>
                  <a:schemeClr val="tx1"/>
                </a:solidFill>
                <a:latin typeface="Garamond" panose="02020404030301010803" pitchFamily="18" charset="0"/>
                <a:ea typeface="ＭＳ Ｐゴシック" panose="020B0600070205080204" pitchFamily="50" charset="-128"/>
              </a:rPr>
              <a:t>磨く順番</a:t>
            </a:r>
          </a:p>
        </p:txBody>
      </p:sp>
      <p:pic>
        <p:nvPicPr>
          <p:cNvPr id="10280" name="直線矢印コネクタ 22">
            <a:extLst>
              <a:ext uri="{FF2B5EF4-FFF2-40B4-BE49-F238E27FC236}">
                <a16:creationId xmlns:a16="http://schemas.microsoft.com/office/drawing/2014/main" id="{F6EF8EA0-46FD-8AB3-7152-FAA9DFCD5523}"/>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rot="10800000">
            <a:off x="3337144" y="1832576"/>
            <a:ext cx="24479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1" name="Picture 265">
            <a:extLst>
              <a:ext uri="{FF2B5EF4-FFF2-40B4-BE49-F238E27FC236}">
                <a16:creationId xmlns:a16="http://schemas.microsoft.com/office/drawing/2014/main" id="{AB08022A-C549-E737-E0C6-4BF502B317E7}"/>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708400" y="1773238"/>
            <a:ext cx="10096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DB45810E-9FE2-0EF1-2D79-8BD490C0C368}"/>
              </a:ext>
            </a:extLst>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54"/>
    </mc:Choice>
    <mc:Fallback xmlns="">
      <p:transition spd="slow" advTm="16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8BB1350-EF89-57C5-D44F-7CE2407F1591}"/>
              </a:ext>
            </a:extLst>
          </p:cNvPr>
          <p:cNvSpPr>
            <a:spLocks noGrp="1" noChangeArrowheads="1"/>
          </p:cNvSpPr>
          <p:nvPr>
            <p:ph type="title" idx="4294967295"/>
          </p:nvPr>
        </p:nvSpPr>
        <p:spPr>
          <a:xfrm>
            <a:off x="395288" y="260350"/>
            <a:ext cx="8243887" cy="796925"/>
          </a:xfrm>
        </p:spPr>
        <p:txBody>
          <a:bodyPr anchor="ctr"/>
          <a:lstStyle/>
          <a:p>
            <a:pPr eaLnBrk="1" hangingPunct="1">
              <a:defRPr/>
            </a:pPr>
            <a:r>
              <a:rPr lang="ja-JP" altLang="en-US" dirty="0">
                <a:effectLst>
                  <a:outerShdw blurRad="38100" dist="38100" dir="2700000" algn="tl">
                    <a:srgbClr val="000000"/>
                  </a:outerShdw>
                </a:effectLst>
              </a:rPr>
              <a:t>二色染めだし液で歯</a:t>
            </a:r>
            <a:r>
              <a:rPr lang="ja-JP" altLang="en-US" dirty="0" err="1">
                <a:effectLst>
                  <a:outerShdw blurRad="38100" dist="38100" dir="2700000" algn="tl">
                    <a:srgbClr val="000000"/>
                  </a:outerShdw>
                </a:effectLst>
              </a:rPr>
              <a:t>こうを</a:t>
            </a:r>
            <a:r>
              <a:rPr lang="ja-JP" altLang="en-US" dirty="0">
                <a:effectLst>
                  <a:outerShdw blurRad="38100" dist="38100" dir="2700000" algn="tl">
                    <a:srgbClr val="000000"/>
                  </a:outerShdw>
                </a:effectLst>
              </a:rPr>
              <a:t>見よう！！　</a:t>
            </a:r>
          </a:p>
        </p:txBody>
      </p:sp>
      <p:pic>
        <p:nvPicPr>
          <p:cNvPr id="12291" name="Picture 3" descr="染め出し">
            <a:extLst>
              <a:ext uri="{FF2B5EF4-FFF2-40B4-BE49-F238E27FC236}">
                <a16:creationId xmlns:a16="http://schemas.microsoft.com/office/drawing/2014/main" id="{D38626D9-FA70-B188-6125-A6A7594CF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4292600"/>
            <a:ext cx="41036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utoShape 4" descr="青い画用紙">
            <a:extLst>
              <a:ext uri="{FF2B5EF4-FFF2-40B4-BE49-F238E27FC236}">
                <a16:creationId xmlns:a16="http://schemas.microsoft.com/office/drawing/2014/main" id="{BF193482-4E70-D31E-D70E-8B4950F5800E}"/>
              </a:ext>
            </a:extLst>
          </p:cNvPr>
          <p:cNvSpPr>
            <a:spLocks noChangeArrowheads="1"/>
          </p:cNvSpPr>
          <p:nvPr/>
        </p:nvSpPr>
        <p:spPr bwMode="auto">
          <a:xfrm>
            <a:off x="309563" y="4462463"/>
            <a:ext cx="4348162" cy="2043112"/>
          </a:xfrm>
          <a:prstGeom prst="plaque">
            <a:avLst>
              <a:gd name="adj" fmla="val 16667"/>
            </a:avLst>
          </a:prstGeom>
          <a:blipFill dpi="0" rotWithShape="1">
            <a:blip r:embed="rId6"/>
            <a:srcRect/>
            <a:tile tx="0" ty="0" sx="100000" sy="100000" flip="none" algn="tl"/>
          </a:blipFill>
          <a:ln w="19050" algn="ctr">
            <a:solidFill>
              <a:srgbClr val="000000"/>
            </a:solidFill>
            <a:miter lim="800000"/>
            <a:headEnd/>
            <a:tailEnd/>
          </a:ln>
        </p:spPr>
        <p:txBody>
          <a:bodyPr lIns="90000" tIns="46800" rIns="90000" bIns="46800" anchor="ctr">
            <a:spAutoFit/>
          </a:bodyPr>
          <a:lstStyle>
            <a:lvl1pPr>
              <a:spcBef>
                <a:spcPct val="20000"/>
              </a:spcBef>
              <a:buBlip>
                <a:blip r:embed="rId7"/>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7"/>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7"/>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7"/>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lgn="ctr" eaLnBrk="1" hangingPunct="1">
              <a:spcBef>
                <a:spcPct val="0"/>
              </a:spcBef>
              <a:buFontTx/>
              <a:buNone/>
            </a:pPr>
            <a:r>
              <a:rPr lang="ja-JP" altLang="en-US" sz="2000" b="0">
                <a:solidFill>
                  <a:srgbClr val="000000"/>
                </a:solidFill>
                <a:latin typeface="Arial" panose="020B0604020202020204" pitchFamily="34" charset="0"/>
                <a:ea typeface="HGS創英角ﾎﾟｯﾌﾟ体" panose="040B0A00000000000000" pitchFamily="50" charset="-128"/>
              </a:rPr>
              <a:t>　</a:t>
            </a:r>
            <a:r>
              <a:rPr lang="ja-JP" altLang="en-US" sz="2400" b="0">
                <a:solidFill>
                  <a:srgbClr val="000000"/>
                </a:solidFill>
                <a:latin typeface="Arial" panose="020B0604020202020204" pitchFamily="34" charset="0"/>
                <a:ea typeface="HGS創英角ﾎﾟｯﾌﾟ体" panose="040B0A00000000000000" pitchFamily="50" charset="-128"/>
              </a:rPr>
              <a:t>歯こうは、白いベタベタしたのり状の物ですので、１か所（２０回以上）は行いましょう。</a:t>
            </a:r>
          </a:p>
        </p:txBody>
      </p:sp>
      <p:pic>
        <p:nvPicPr>
          <p:cNvPr id="12293" name="Picture 6" descr="imagesCAW1R5JL">
            <a:extLst>
              <a:ext uri="{FF2B5EF4-FFF2-40B4-BE49-F238E27FC236}">
                <a16:creationId xmlns:a16="http://schemas.microsoft.com/office/drawing/2014/main" id="{39CAE0FC-F3A3-6BBF-CD20-E5C6E4DB6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1196975"/>
            <a:ext cx="38163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染めだしの写真">
            <a:extLst>
              <a:ext uri="{FF2B5EF4-FFF2-40B4-BE49-F238E27FC236}">
                <a16:creationId xmlns:a16="http://schemas.microsoft.com/office/drawing/2014/main" id="{511E3843-C020-1173-1F55-DF54B3AAD2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288" y="1268413"/>
            <a:ext cx="39592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a:extLst>
              <a:ext uri="{FF2B5EF4-FFF2-40B4-BE49-F238E27FC236}">
                <a16:creationId xmlns:a16="http://schemas.microsoft.com/office/drawing/2014/main" id="{F246ED53-203A-F795-1DEC-60EE291DD0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a:extLst>
              <a:ext uri="{FF2B5EF4-FFF2-40B4-BE49-F238E27FC236}">
                <a16:creationId xmlns:a16="http://schemas.microsoft.com/office/drawing/2014/main" id="{63F0BA10-316B-C803-8A14-E0B99773D394}"/>
              </a:ext>
            </a:extLst>
          </p:cNvPr>
          <p:cNvSpPr>
            <a:spLocks noChangeArrowheads="1" noChangeShapeType="1" noTextEdit="1"/>
          </p:cNvSpPr>
          <p:nvPr/>
        </p:nvSpPr>
        <p:spPr bwMode="auto">
          <a:xfrm>
            <a:off x="539750" y="333375"/>
            <a:ext cx="7993063" cy="5975350"/>
          </a:xfrm>
          <a:prstGeom prst="rect">
            <a:avLst/>
          </a:prstGeom>
        </p:spPr>
        <p:txBody>
          <a:bodyPr wrap="none" fromWordArt="1">
            <a:prstTxWarp prst="textSlantUp">
              <a:avLst>
                <a:gd name="adj" fmla="val 32056"/>
              </a:avLst>
            </a:prstTxWarp>
          </a:bodyPr>
          <a:lstStyle/>
          <a:p>
            <a:pPr algn="ctr"/>
            <a:r>
              <a:rPr lang="ja-JP"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HGP創英角ﾎﾟｯﾌﾟ体" panose="040B0A00000000000000" pitchFamily="50" charset="-128"/>
                <a:ea typeface="HGP創英角ﾎﾟｯﾌﾟ体" panose="040B0A00000000000000" pitchFamily="50" charset="-128"/>
              </a:rPr>
              <a:t>　仕上げ磨きは、</a:t>
            </a:r>
          </a:p>
          <a:p>
            <a:pPr algn="ctr"/>
            <a:r>
              <a:rPr lang="ja-JP"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HGP創英角ﾎﾟｯﾌﾟ体" panose="040B0A00000000000000" pitchFamily="50" charset="-128"/>
                <a:ea typeface="HGP創英角ﾎﾟｯﾌﾟ体" panose="040B0A00000000000000" pitchFamily="50" charset="-128"/>
              </a:rPr>
              <a:t>小学校の高学年まで</a:t>
            </a:r>
          </a:p>
          <a:p>
            <a:pPr algn="ctr"/>
            <a:r>
              <a:rPr lang="ja-JP"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HGP創英角ﾎﾟｯﾌﾟ体" panose="040B0A00000000000000" pitchFamily="50" charset="-128"/>
                <a:ea typeface="HGP創英角ﾎﾟｯﾌﾟ体" panose="040B0A00000000000000" pitchFamily="50" charset="-128"/>
              </a:rPr>
              <a:t>子どもの歯をしっかり守ってください。</a:t>
            </a:r>
          </a:p>
        </p:txBody>
      </p:sp>
      <p:pic>
        <p:nvPicPr>
          <p:cNvPr id="8" name="オーディオ 7">
            <a:hlinkClick r:id="" action="ppaction://media"/>
            <a:extLst>
              <a:ext uri="{FF2B5EF4-FFF2-40B4-BE49-F238E27FC236}">
                <a16:creationId xmlns:a16="http://schemas.microsoft.com/office/drawing/2014/main" id="{9612E32C-FFA9-D6D5-EE1E-34929BC3D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59"/>
    </mc:Choice>
    <mc:Fallback xmlns="">
      <p:transition spd="slow" advTm="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84438F-9934-FF3B-E555-D8714333F0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24150" y="3041650"/>
            <a:ext cx="343058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E744C464-B2FD-1C44-D99D-2238084481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92813" y="4184650"/>
            <a:ext cx="30226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84A1FC9C-B5F5-F041-B85C-79590E37B35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5263" y="1384300"/>
            <a:ext cx="3132137"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IMG_0289">
            <a:extLst>
              <a:ext uri="{FF2B5EF4-FFF2-40B4-BE49-F238E27FC236}">
                <a16:creationId xmlns:a16="http://schemas.microsoft.com/office/drawing/2014/main" id="{654C99BB-A122-0F76-B00D-94FA9B8706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655" r="4655" b="5652"/>
          <a:stretch>
            <a:fillRect/>
          </a:stretch>
        </p:blipFill>
        <p:spPr bwMode="auto">
          <a:xfrm>
            <a:off x="5849938" y="1368425"/>
            <a:ext cx="2989262"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WordArt 3">
            <a:extLst>
              <a:ext uri="{FF2B5EF4-FFF2-40B4-BE49-F238E27FC236}">
                <a16:creationId xmlns:a16="http://schemas.microsoft.com/office/drawing/2014/main" id="{753757D4-B0AD-E665-85AE-58789F8229A1}"/>
              </a:ext>
            </a:extLst>
          </p:cNvPr>
          <p:cNvSpPr>
            <a:spLocks noChangeArrowheads="1" noChangeShapeType="1" noTextEdit="1"/>
          </p:cNvSpPr>
          <p:nvPr/>
        </p:nvSpPr>
        <p:spPr bwMode="auto">
          <a:xfrm>
            <a:off x="1169988" y="485775"/>
            <a:ext cx="6769100" cy="762000"/>
          </a:xfrm>
          <a:prstGeom prst="rect">
            <a:avLst/>
          </a:prstGeom>
        </p:spPr>
        <p:txBody>
          <a:bodyPr wrap="none" fromWordArt="1">
            <a:prstTxWarp prst="textDeflate">
              <a:avLst>
                <a:gd name="adj" fmla="val 11718"/>
              </a:avLst>
            </a:prstTxWarp>
          </a:bodyPr>
          <a:lstStyle/>
          <a:p>
            <a:pPr algn="ctr"/>
            <a:r>
              <a:rPr lang="ja-JP" altLang="en-US" sz="2800" kern="10">
                <a:ln w="19050">
                  <a:solidFill>
                    <a:srgbClr val="0000FF"/>
                  </a:solidFill>
                  <a:miter lim="800000"/>
                  <a:headEnd/>
                  <a:tailEnd/>
                </a:ln>
                <a:solidFill>
                  <a:srgbClr val="FFFFFF"/>
                </a:solidFill>
              </a:rPr>
              <a:t>学校歯科保健活動の取り組み</a:t>
            </a:r>
          </a:p>
        </p:txBody>
      </p:sp>
      <p:pic>
        <p:nvPicPr>
          <p:cNvPr id="9" name="図 8">
            <a:extLst>
              <a:ext uri="{FF2B5EF4-FFF2-40B4-BE49-F238E27FC236}">
                <a16:creationId xmlns:a16="http://schemas.microsoft.com/office/drawing/2014/main" id="{A09B2E6B-D81E-D9EA-6C3C-B88364F0636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95263" y="4341813"/>
            <a:ext cx="30226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オーディオ 5">
            <a:hlinkClick r:id="" action="ppaction://media"/>
            <a:extLst>
              <a:ext uri="{FF2B5EF4-FFF2-40B4-BE49-F238E27FC236}">
                <a16:creationId xmlns:a16="http://schemas.microsoft.com/office/drawing/2014/main" id="{6DE65044-A805-D6FC-F461-7857A5F8589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332"/>
    </mc:Choice>
    <mc:Fallback xmlns="">
      <p:transition spd="slow" advTm="3233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898B97D-7331-8B9E-E392-7A983E3D4947}"/>
              </a:ext>
            </a:extLst>
          </p:cNvPr>
          <p:cNvSpPr>
            <a:spLocks noChangeArrowheads="1"/>
          </p:cNvSpPr>
          <p:nvPr/>
        </p:nvSpPr>
        <p:spPr bwMode="auto">
          <a:xfrm>
            <a:off x="319088" y="496888"/>
            <a:ext cx="3389312"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spcBef>
                <a:spcPct val="20000"/>
              </a:spcBef>
              <a:buBlip>
                <a:blip r:embed="rId5"/>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5"/>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5"/>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5"/>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spcBef>
                <a:spcPct val="0"/>
              </a:spcBef>
              <a:buFontTx/>
              <a:buNone/>
            </a:pPr>
            <a:r>
              <a:rPr lang="ja-JP" altLang="en-US" sz="4000" b="0">
                <a:ea typeface="HG創英角ﾎﾟｯﾌﾟ体" panose="040B0A09000000000000" pitchFamily="49" charset="-128"/>
              </a:rPr>
              <a:t>協働への経過</a:t>
            </a:r>
          </a:p>
        </p:txBody>
      </p:sp>
      <p:sp>
        <p:nvSpPr>
          <p:cNvPr id="3" name="下矢印 2">
            <a:extLst>
              <a:ext uri="{FF2B5EF4-FFF2-40B4-BE49-F238E27FC236}">
                <a16:creationId xmlns:a16="http://schemas.microsoft.com/office/drawing/2014/main" id="{A6508896-5352-C1B6-4FF9-DE10D3865FF6}"/>
              </a:ext>
            </a:extLst>
          </p:cNvPr>
          <p:cNvSpPr/>
          <p:nvPr/>
        </p:nvSpPr>
        <p:spPr>
          <a:xfrm>
            <a:off x="4510088" y="4198938"/>
            <a:ext cx="360362" cy="509587"/>
          </a:xfrm>
          <a:prstGeom prst="downArrow">
            <a:avLst/>
          </a:prstGeom>
          <a:solidFill>
            <a:srgbClr val="99CCFF"/>
          </a:solidFill>
          <a:ln>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b="0"/>
          </a:p>
        </p:txBody>
      </p:sp>
      <p:graphicFrame>
        <p:nvGraphicFramePr>
          <p:cNvPr id="2" name="図表 1">
            <a:extLst>
              <a:ext uri="{FF2B5EF4-FFF2-40B4-BE49-F238E27FC236}">
                <a16:creationId xmlns:a16="http://schemas.microsoft.com/office/drawing/2014/main" id="{134642A4-196A-F7E3-A994-A295CBD8BE01}"/>
              </a:ext>
            </a:extLst>
          </p:cNvPr>
          <p:cNvGraphicFramePr/>
          <p:nvPr/>
        </p:nvGraphicFramePr>
        <p:xfrm>
          <a:off x="0" y="1204913"/>
          <a:ext cx="9144000" cy="56530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7" name="オーディオ 26">
            <a:hlinkClick r:id="" action="ppaction://media"/>
            <a:extLst>
              <a:ext uri="{FF2B5EF4-FFF2-40B4-BE49-F238E27FC236}">
                <a16:creationId xmlns:a16="http://schemas.microsoft.com/office/drawing/2014/main" id="{AF6A1773-458B-EA6F-E8EC-7F439C678E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937"/>
    </mc:Choice>
    <mc:Fallback xmlns="">
      <p:transition spd="slow" advTm="66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5F4BF02E-63C5-845C-D9E4-5B58B70049D5}"/>
              </a:ext>
            </a:extLst>
          </p:cNvPr>
          <p:cNvSpPr>
            <a:spLocks noChangeArrowheads="1"/>
          </p:cNvSpPr>
          <p:nvPr/>
        </p:nvSpPr>
        <p:spPr bwMode="auto">
          <a:xfrm>
            <a:off x="179388" y="404813"/>
            <a:ext cx="89646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6"/>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6"/>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6"/>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eaLnBrk="1" hangingPunct="1">
              <a:buClr>
                <a:srgbClr val="0033CC"/>
              </a:buClr>
              <a:buSzPct val="75000"/>
              <a:buFontTx/>
              <a:buNone/>
            </a:pPr>
            <a:r>
              <a:rPr lang="en-US" altLang="ja-JP">
                <a:solidFill>
                  <a:srgbClr val="003366"/>
                </a:solidFill>
                <a:latin typeface="Verdana" panose="020B0604030504040204" pitchFamily="34" charset="0"/>
              </a:rPr>
              <a:t>〈</a:t>
            </a:r>
            <a:r>
              <a:rPr lang="ja-JP" altLang="en-US">
                <a:solidFill>
                  <a:srgbClr val="003366"/>
                </a:solidFill>
                <a:latin typeface="Verdana" panose="020B0604030504040204" pitchFamily="34" charset="0"/>
              </a:rPr>
              <a:t>川崎町の特色あるこれまでの３つの取組</a:t>
            </a:r>
            <a:r>
              <a:rPr lang="en-US" altLang="ja-JP">
                <a:solidFill>
                  <a:srgbClr val="003366"/>
                </a:solidFill>
                <a:latin typeface="Verdana" panose="020B0604030504040204" pitchFamily="34" charset="0"/>
              </a:rPr>
              <a:t>〉</a:t>
            </a:r>
          </a:p>
        </p:txBody>
      </p:sp>
      <p:sp>
        <p:nvSpPr>
          <p:cNvPr id="14340" name="Rectangle 8">
            <a:extLst>
              <a:ext uri="{FF2B5EF4-FFF2-40B4-BE49-F238E27FC236}">
                <a16:creationId xmlns:a16="http://schemas.microsoft.com/office/drawing/2014/main" id="{E3003374-CF91-C01B-866D-C38397C20712}"/>
              </a:ext>
            </a:extLst>
          </p:cNvPr>
          <p:cNvSpPr>
            <a:spLocks noChangeArrowheads="1"/>
          </p:cNvSpPr>
          <p:nvPr/>
        </p:nvSpPr>
        <p:spPr bwMode="auto">
          <a:xfrm>
            <a:off x="30163" y="1631950"/>
            <a:ext cx="871378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Blip>
                <a:blip r:embed="rId6"/>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6"/>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6"/>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spcBef>
                <a:spcPct val="0"/>
              </a:spcBef>
              <a:buClr>
                <a:srgbClr val="0033CC"/>
              </a:buClr>
              <a:buFontTx/>
              <a:buNone/>
            </a:pPr>
            <a:r>
              <a:rPr kumimoji="0" lang="ja-JP" altLang="en-US" b="0">
                <a:solidFill>
                  <a:srgbClr val="FF0066"/>
                </a:solidFill>
                <a:latin typeface="Verdana" panose="020B0604030504040204" pitchFamily="34" charset="0"/>
              </a:rPr>
              <a:t>（</a:t>
            </a:r>
            <a:r>
              <a:rPr kumimoji="0" lang="en-US" altLang="ja-JP" b="0">
                <a:solidFill>
                  <a:srgbClr val="FF0066"/>
                </a:solidFill>
                <a:latin typeface="Verdana" panose="020B0604030504040204" pitchFamily="34" charset="0"/>
              </a:rPr>
              <a:t>1</a:t>
            </a:r>
            <a:r>
              <a:rPr kumimoji="0" lang="ja-JP" altLang="en-US" b="0">
                <a:solidFill>
                  <a:srgbClr val="FF0066"/>
                </a:solidFill>
                <a:latin typeface="Verdana" panose="020B0604030504040204" pitchFamily="34" charset="0"/>
              </a:rPr>
              <a:t>）町保健福祉課，養護教諭との連携</a:t>
            </a:r>
          </a:p>
          <a:p>
            <a:pPr>
              <a:spcBef>
                <a:spcPct val="0"/>
              </a:spcBef>
              <a:buClr>
                <a:srgbClr val="0033CC"/>
              </a:buClr>
              <a:buFont typeface="Wingdings" panose="05000000000000000000" pitchFamily="2" charset="2"/>
              <a:buChar char="n"/>
            </a:pPr>
            <a:endParaRPr kumimoji="0" lang="en-US" altLang="ja-JP" sz="3600">
              <a:solidFill>
                <a:srgbClr val="FF0066"/>
              </a:solidFill>
              <a:latin typeface="Verdana" panose="020B0604030504040204" pitchFamily="34" charset="0"/>
            </a:endParaRPr>
          </a:p>
        </p:txBody>
      </p:sp>
      <p:sp>
        <p:nvSpPr>
          <p:cNvPr id="20484" name="Rectangle 8">
            <a:extLst>
              <a:ext uri="{FF2B5EF4-FFF2-40B4-BE49-F238E27FC236}">
                <a16:creationId xmlns:a16="http://schemas.microsoft.com/office/drawing/2014/main" id="{AFE8D2D7-2CE7-D297-6BAD-D026E1B8356A}"/>
              </a:ext>
            </a:extLst>
          </p:cNvPr>
          <p:cNvSpPr>
            <a:spLocks noChangeArrowheads="1"/>
          </p:cNvSpPr>
          <p:nvPr/>
        </p:nvSpPr>
        <p:spPr bwMode="auto">
          <a:xfrm>
            <a:off x="6350" y="2870200"/>
            <a:ext cx="8713788"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Blip>
                <a:blip r:embed="rId6"/>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6"/>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6"/>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spcBef>
                <a:spcPct val="0"/>
              </a:spcBef>
              <a:buClr>
                <a:srgbClr val="0033CC"/>
              </a:buClr>
              <a:buFontTx/>
              <a:buNone/>
            </a:pPr>
            <a:r>
              <a:rPr kumimoji="0" lang="ja-JP" altLang="en-US" b="0">
                <a:solidFill>
                  <a:srgbClr val="FF0066"/>
                </a:solidFill>
                <a:latin typeface="Verdana" panose="020B0604030504040204" pitchFamily="34" charset="0"/>
              </a:rPr>
              <a:t>（</a:t>
            </a:r>
            <a:r>
              <a:rPr kumimoji="0" lang="en-US" altLang="ja-JP" b="0">
                <a:solidFill>
                  <a:srgbClr val="FF0066"/>
                </a:solidFill>
                <a:latin typeface="Verdana" panose="020B0604030504040204" pitchFamily="34" charset="0"/>
              </a:rPr>
              <a:t>2</a:t>
            </a:r>
            <a:r>
              <a:rPr kumimoji="0" lang="ja-JP" altLang="en-US" b="0">
                <a:solidFill>
                  <a:srgbClr val="FF0066"/>
                </a:solidFill>
                <a:latin typeface="Verdana" panose="020B0604030504040204" pitchFamily="34" charset="0"/>
              </a:rPr>
              <a:t>）養護教諭と一緒に作り上げる歯科指導　　　　　　</a:t>
            </a:r>
            <a:endParaRPr kumimoji="0" lang="en-US" altLang="ja-JP" b="0">
              <a:solidFill>
                <a:srgbClr val="FF0066"/>
              </a:solidFill>
              <a:latin typeface="Verdana" panose="020B0604030504040204" pitchFamily="34" charset="0"/>
            </a:endParaRPr>
          </a:p>
          <a:p>
            <a:pPr>
              <a:spcBef>
                <a:spcPct val="0"/>
              </a:spcBef>
              <a:buClr>
                <a:srgbClr val="0033CC"/>
              </a:buClr>
              <a:buFontTx/>
              <a:buNone/>
            </a:pPr>
            <a:r>
              <a:rPr kumimoji="0" lang="ja-JP" altLang="en-US" b="0">
                <a:solidFill>
                  <a:srgbClr val="FF0066"/>
                </a:solidFill>
                <a:latin typeface="Verdana" panose="020B0604030504040204" pitchFamily="34" charset="0"/>
              </a:rPr>
              <a:t>　　  の実践と積み上げ</a:t>
            </a:r>
          </a:p>
          <a:p>
            <a:pPr>
              <a:spcBef>
                <a:spcPct val="0"/>
              </a:spcBef>
              <a:buClr>
                <a:srgbClr val="0033CC"/>
              </a:buClr>
              <a:buFont typeface="Wingdings" panose="05000000000000000000" pitchFamily="2" charset="2"/>
              <a:buChar char="n"/>
            </a:pPr>
            <a:endParaRPr kumimoji="0" lang="en-US" altLang="ja-JP">
              <a:solidFill>
                <a:srgbClr val="FF0066"/>
              </a:solidFill>
              <a:latin typeface="Verdana" panose="020B0604030504040204" pitchFamily="34" charset="0"/>
            </a:endParaRPr>
          </a:p>
        </p:txBody>
      </p:sp>
      <p:sp>
        <p:nvSpPr>
          <p:cNvPr id="20485" name="Rectangle 8">
            <a:extLst>
              <a:ext uri="{FF2B5EF4-FFF2-40B4-BE49-F238E27FC236}">
                <a16:creationId xmlns:a16="http://schemas.microsoft.com/office/drawing/2014/main" id="{C0C7E49C-4063-725F-8953-6F8604A1EF82}"/>
              </a:ext>
            </a:extLst>
          </p:cNvPr>
          <p:cNvSpPr>
            <a:spLocks noChangeArrowheads="1"/>
          </p:cNvSpPr>
          <p:nvPr/>
        </p:nvSpPr>
        <p:spPr bwMode="auto">
          <a:xfrm>
            <a:off x="30163" y="4502150"/>
            <a:ext cx="871378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Blip>
                <a:blip r:embed="rId6"/>
              </a:buBlip>
              <a:defRPr kumimoji="1" sz="3200">
                <a:solidFill>
                  <a:srgbClr val="E7A647"/>
                </a:solidFill>
                <a:latin typeface="HG丸ｺﾞｼｯｸM-PRO" panose="020F0600000000000000" pitchFamily="50" charset="-128"/>
                <a:ea typeface="HG丸ｺﾞｼｯｸM-PRO" panose="020F0600000000000000" pitchFamily="50" charset="-128"/>
              </a:defRPr>
            </a:lvl1pPr>
            <a:lvl2pPr marL="742950" indent="-285750">
              <a:spcBef>
                <a:spcPct val="20000"/>
              </a:spcBef>
              <a:buBlip>
                <a:blip r:embed="rId6"/>
              </a:buBlip>
              <a:defRPr kumimoji="1" sz="2800">
                <a:solidFill>
                  <a:srgbClr val="E7A647"/>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Blip>
                <a:blip r:embed="rId6"/>
              </a:buBlip>
              <a:defRPr kumimoji="1" sz="2400">
                <a:solidFill>
                  <a:srgbClr val="E7A647"/>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Blip>
                <a:blip r:embed="rId6"/>
              </a:buBlip>
              <a:defRPr kumimoji="1" sz="2000">
                <a:solidFill>
                  <a:srgbClr val="E7A647"/>
                </a:solidFill>
                <a:latin typeface="HG丸ｺﾞｼｯｸM-PRO" panose="020F0600000000000000" pitchFamily="50" charset="-128"/>
                <a:ea typeface="HG丸ｺﾞｼｯｸM-PRO" panose="020F0600000000000000" pitchFamily="50" charset="-128"/>
              </a:defRPr>
            </a:lvl9pPr>
          </a:lstStyle>
          <a:p>
            <a:pPr>
              <a:spcBef>
                <a:spcPct val="0"/>
              </a:spcBef>
              <a:buClr>
                <a:srgbClr val="0033CC"/>
              </a:buClr>
              <a:buFontTx/>
              <a:buNone/>
            </a:pPr>
            <a:r>
              <a:rPr kumimoji="0" lang="ja-JP" altLang="en-US" b="0">
                <a:solidFill>
                  <a:srgbClr val="FF0066"/>
                </a:solidFill>
                <a:latin typeface="Verdana" panose="020B0604030504040204" pitchFamily="34" charset="0"/>
              </a:rPr>
              <a:t>（</a:t>
            </a:r>
            <a:r>
              <a:rPr kumimoji="0" lang="en-US" altLang="ja-JP" b="0">
                <a:solidFill>
                  <a:srgbClr val="FF0066"/>
                </a:solidFill>
                <a:latin typeface="Verdana" panose="020B0604030504040204" pitchFamily="34" charset="0"/>
              </a:rPr>
              <a:t>3</a:t>
            </a:r>
            <a:r>
              <a:rPr kumimoji="0" lang="ja-JP" altLang="en-US" b="0">
                <a:solidFill>
                  <a:srgbClr val="FF0066"/>
                </a:solidFill>
                <a:latin typeface="Verdana" panose="020B0604030504040204" pitchFamily="34" charset="0"/>
              </a:rPr>
              <a:t>）機会を捉えた児童生徒，家庭への啓発</a:t>
            </a:r>
          </a:p>
          <a:p>
            <a:pPr>
              <a:spcBef>
                <a:spcPct val="0"/>
              </a:spcBef>
              <a:buClr>
                <a:srgbClr val="0033CC"/>
              </a:buClr>
              <a:buFont typeface="Wingdings" panose="05000000000000000000" pitchFamily="2" charset="2"/>
              <a:buChar char="n"/>
            </a:pPr>
            <a:endParaRPr kumimoji="0" lang="en-US" altLang="ja-JP">
              <a:latin typeface="Verdana" panose="020B0604030504040204" pitchFamily="34" charset="0"/>
            </a:endParaRPr>
          </a:p>
        </p:txBody>
      </p:sp>
      <p:pic>
        <p:nvPicPr>
          <p:cNvPr id="6" name="オーディオ 5">
            <a:hlinkClick r:id="" action="ppaction://media"/>
            <a:extLst>
              <a:ext uri="{FF2B5EF4-FFF2-40B4-BE49-F238E27FC236}">
                <a16:creationId xmlns:a16="http://schemas.microsoft.com/office/drawing/2014/main" id="{B9DDB241-A26E-CD39-9F81-BCA01E83BB4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545"/>
    </mc:Choice>
    <mc:Fallback xmlns="">
      <p:transition spd="slow" advTm="5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4340" grpId="0"/>
      <p:bldP spid="20484" grpId="0"/>
      <p:bldP spid="2048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3"/>
</p:tagLst>
</file>

<file path=ppt/tags/tag2.xml><?xml version="1.0" encoding="utf-8"?>
<p:tagLst xmlns:a="http://schemas.openxmlformats.org/drawingml/2006/main" xmlns:r="http://schemas.openxmlformats.org/officeDocument/2006/relationships" xmlns:p="http://schemas.openxmlformats.org/presentationml/2006/main">
  <p:tag name="TIMING" val="|10|17.6|15.9"/>
</p:tagLst>
</file>

<file path=ppt/tags/tag3.xml><?xml version="1.0" encoding="utf-8"?>
<p:tagLst xmlns:a="http://schemas.openxmlformats.org/drawingml/2006/main" xmlns:r="http://schemas.openxmlformats.org/officeDocument/2006/relationships" xmlns:p="http://schemas.openxmlformats.org/presentationml/2006/main">
  <p:tag name="TIMING" val="|1.1|4.4|3.3|2.9"/>
</p:tagLst>
</file>

<file path=ppt/tags/tag4.xml><?xml version="1.0" encoding="utf-8"?>
<p:tagLst xmlns:a="http://schemas.openxmlformats.org/drawingml/2006/main" xmlns:r="http://schemas.openxmlformats.org/officeDocument/2006/relationships" xmlns:p="http://schemas.openxmlformats.org/presentationml/2006/main">
  <p:tag name="TIMING" val="|35.9"/>
</p:tagLst>
</file>

<file path=ppt/tags/tag5.xml><?xml version="1.0" encoding="utf-8"?>
<p:tagLst xmlns:a="http://schemas.openxmlformats.org/drawingml/2006/main" xmlns:r="http://schemas.openxmlformats.org/officeDocument/2006/relationships" xmlns:p="http://schemas.openxmlformats.org/presentationml/2006/main">
  <p:tag name="TIMING" val="|17.8"/>
</p:tagLst>
</file>

<file path=ppt/theme/theme1.xml><?xml version="1.0" encoding="utf-8"?>
<a:theme xmlns:a="http://schemas.openxmlformats.org/drawingml/2006/main" name="テーマ6">
  <a:themeElements>
    <a:clrScheme name="パステル花模様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パステル花模様 [1]">
      <a:majorFont>
        <a:latin typeface="HG丸ｺﾞｼｯｸM-PRO"/>
        <a:ea typeface="HG丸ｺﾞｼｯｸM-PRO"/>
        <a:cs typeface=""/>
      </a:majorFont>
      <a:minorFont>
        <a:latin typeface="HG丸ｺﾞｼｯｸM-PRO"/>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パステル花模様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パステル花模様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パステル花模様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パステル花模様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パステル花模様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パステル花模様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パステル花模様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パステル花模様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パステル花模様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パステル花模様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パステル花模様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パステル花模様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3560</TotalTime>
  <Words>2339</Words>
  <Application>Microsoft Office PowerPoint</Application>
  <PresentationFormat>画面に合わせる (4:3)</PresentationFormat>
  <Paragraphs>175</Paragraphs>
  <Slides>17</Slides>
  <Notes>17</Notes>
  <HiddenSlides>0</HiddenSlides>
  <MMClips>17</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17</vt:i4>
      </vt:variant>
    </vt:vector>
  </HeadingPairs>
  <TitlesOfParts>
    <vt:vector size="30" baseType="lpstr">
      <vt:lpstr>AR P丸ゴシック体M</vt:lpstr>
      <vt:lpstr>HGP創英角ﾎﾟｯﾌﾟ体</vt:lpstr>
      <vt:lpstr>HGS創英角ﾎﾟｯﾌﾟ体</vt:lpstr>
      <vt:lpstr>HG丸ｺﾞｼｯｸM-PRO</vt:lpstr>
      <vt:lpstr>ＭＳ Ｐゴシック</vt:lpstr>
      <vt:lpstr>Arial</vt:lpstr>
      <vt:lpstr>Calibri</vt:lpstr>
      <vt:lpstr>Garamond</vt:lpstr>
      <vt:lpstr>Times New Roman</vt:lpstr>
      <vt:lpstr>Verdana</vt:lpstr>
      <vt:lpstr>Wingdings</vt:lpstr>
      <vt:lpstr>テーマ6</vt:lpstr>
      <vt:lpstr>Chart</vt:lpstr>
      <vt:lpstr>PowerPoint プレゼンテーション</vt:lpstr>
      <vt:lpstr>PowerPoint プレゼンテーション</vt:lpstr>
      <vt:lpstr>PowerPoint プレゼンテーション</vt:lpstr>
      <vt:lpstr>PowerPoint プレゼンテーション</vt:lpstr>
      <vt:lpstr>二色染めだし液で歯こうを見よう！！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子育てと仕事の両立について －学童期の子どもを育てる看護師の思い－</dc:title>
  <dc:creator>kannno</dc:creator>
  <cp:lastModifiedBy>kawasaki63</cp:lastModifiedBy>
  <cp:revision>265</cp:revision>
  <cp:lastPrinted>2022-05-10T01:06:36Z</cp:lastPrinted>
  <dcterms:created xsi:type="dcterms:W3CDTF">2010-12-03T01:59:19Z</dcterms:created>
  <dcterms:modified xsi:type="dcterms:W3CDTF">2022-05-20T00:38:21Z</dcterms:modified>
</cp:coreProperties>
</file>